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56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一、将方框中的单词按照画线部分的发音规律归类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8507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A.c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D.t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E.f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F.m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779627"/>
              </p:ext>
            </p:extLst>
          </p:nvPr>
        </p:nvGraphicFramePr>
        <p:xfrm>
          <a:off x="470267" y="2443060"/>
          <a:ext cx="11302983" cy="297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5" imgW="4521193" imgH="1190616" progId="Word.Document.12">
                  <p:embed/>
                </p:oleObj>
              </mc:Choice>
              <mc:Fallback>
                <p:oleObj name="文档" r:id="rId5" imgW="4521193" imgH="11906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267" y="2443060"/>
                        <a:ext cx="11302983" cy="2976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482447" y="41857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07473" y="4185700"/>
            <a:ext cx="1601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D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65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二、根据图片选择正确的单词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58321" y="1481920"/>
            <a:ext cx="2475357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use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bus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cute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16" y="2224198"/>
            <a:ext cx="7745569" cy="44665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42034" y="2814098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cute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221519" y="4377322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use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210083" y="5952154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bus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7021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三、判断下列句子中画线部分的发音是否相同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 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 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m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 is on the 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.Exc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me.Can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 your ruler?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80542" y="2146364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9760" y="271130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9760" y="327318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</TotalTime>
  <Words>89</Words>
  <Application>Microsoft Office PowerPoint</Application>
  <PresentationFormat>宽屏</PresentationFormat>
  <Paragraphs>27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2026-02-07T02:54:34Z</dcterms:modified>
</cp:coreProperties>
</file>