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5"/>
  </p:notesMasterIdLst>
  <p:sldIdLst>
    <p:sldId id="990" r:id="rId3"/>
    <p:sldId id="977" r:id="rId4"/>
    <p:sldId id="994" r:id="rId5"/>
    <p:sldId id="1000" r:id="rId6"/>
    <p:sldId id="995" r:id="rId7"/>
    <p:sldId id="996" r:id="rId8"/>
    <p:sldId id="997" r:id="rId9"/>
    <p:sldId id="989" r:id="rId10"/>
    <p:sldId id="998" r:id="rId11"/>
    <p:sldId id="999" r:id="rId12"/>
    <p:sldId id="1001" r:id="rId13"/>
    <p:sldId id="99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311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79.eps" descr="id:214749027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49951"/>
            <a:ext cx="11430000" cy="481966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40082" y="2463247"/>
            <a:ext cx="2722763" cy="18905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40482" y="2463247"/>
            <a:ext cx="3200400" cy="21607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57755" y="2359338"/>
            <a:ext cx="3200400" cy="21607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629641" y="2359338"/>
            <a:ext cx="9145388" cy="22308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29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Would you like some vegetables, Sarah?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W: Yes,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Have some meat, Wu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M: 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What about you, Mike?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M: I’d like some fruit.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Would you like some bread, John?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M: No,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thanks.I’d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like some rice.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90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.bread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breakfast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.juice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milk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.not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note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.box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bone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.egg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noodle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home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69022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.breakfast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.milk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.note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.box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.noodle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.home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91829" y="2006458"/>
            <a:ext cx="156062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4" name="椭圆 13"/>
          <p:cNvSpPr/>
          <p:nvPr/>
        </p:nvSpPr>
        <p:spPr>
          <a:xfrm>
            <a:off x="6783274" y="2056464"/>
            <a:ext cx="854043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5" name="椭圆 14"/>
          <p:cNvSpPr/>
          <p:nvPr/>
        </p:nvSpPr>
        <p:spPr>
          <a:xfrm>
            <a:off x="2530649" y="2685963"/>
            <a:ext cx="776403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6" name="椭圆 15"/>
          <p:cNvSpPr/>
          <p:nvPr/>
        </p:nvSpPr>
        <p:spPr>
          <a:xfrm>
            <a:off x="5247705" y="2613462"/>
            <a:ext cx="641655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7" name="椭圆 16"/>
          <p:cNvSpPr/>
          <p:nvPr/>
        </p:nvSpPr>
        <p:spPr>
          <a:xfrm>
            <a:off x="2523002" y="3206395"/>
            <a:ext cx="120733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6752101" y="3184747"/>
            <a:ext cx="957953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3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637" y="720970"/>
            <a:ext cx="9886593" cy="583034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70151" y="13350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9584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435087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0151" y="59825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eggs.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bread.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very cute dog.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.A.Cut your bread.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noodles.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.A.I’d like some juice.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.A.Have some eggs.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B.Share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 eats a big cone.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eats fries at home.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.A.Drink your milk.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B.Drink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your juice.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7508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.Cut your bread.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.I’d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like some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.Share the cake.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.He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eats a big cone.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.Drink your juice.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6220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11869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174883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23019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28588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78.eps" descr="id:214749026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12248"/>
            <a:ext cx="11430000" cy="179450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107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bread and eggs.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noodles.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.Drink some juice.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97914" y="22829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32496" y="22829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015587" y="2282976"/>
            <a:ext cx="3642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50058" y="2282976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06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.I’d like some (meat/rice).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.Have some (soup/noodles).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.Would you like some (meat/candy)?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love (vegetables/fruit).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51504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meat.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soup.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.Would you like some candy?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love vegetables.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82776" y="1371528"/>
            <a:ext cx="76052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2471049" y="1938605"/>
            <a:ext cx="76052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4736267" y="2499956"/>
            <a:ext cx="916388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1722903" y="3050916"/>
            <a:ext cx="158140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87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Rice and noodles are good for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Fruit and vegetables are healthy.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Would you like some cake?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Some meat, milk and eggs are good 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02570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.Fruit and vegetables are healthy.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.Would you like some cake?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.Rice and noodles are good for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.Some meat, milk and eggs are good 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0151" y="133997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0151" y="18930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0151" y="7780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0151" y="24499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2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80.eps" descr="id:214749027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39947"/>
            <a:ext cx="11430000" cy="16971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23477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bread and eggs.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fruit and vegetables.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.Have some soup,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.I’d like some noodles.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66342" y="262445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61596" y="262445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24341" y="262445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849333" y="262445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607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407</Words>
  <Application>Microsoft Office PowerPoint</Application>
  <PresentationFormat>宽屏</PresentationFormat>
  <Paragraphs>93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2026-02-07T02:25:09Z</dcterms:modified>
</cp:coreProperties>
</file>