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Ask and answer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47267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一、读对话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.—Can I use your eraser, please?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Sure.Here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 are.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.—I can’t find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ruler.Can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 use your ruler?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—No problem.	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73071" y="1570217"/>
            <a:ext cx="2724949" cy="2476271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759760" y="191607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38978" y="302730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395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Can I use your ruler, please?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—Sure.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A.Excuse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me.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B.Thank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you!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.—Here you are.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A.Sure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B.Thanks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38978" y="156288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59760" y="324042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9395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三、情景交际。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你想告诉对方你找不到你的橡皮了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你应该说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A.I can’t find my eraser.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B.You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can use my eraser.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当你想借同学的尺子时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你应该说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A.Can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 use your ruler?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B.Can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 use your eraser?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当同学借你的橡皮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你把橡皮递给他时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你应该说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A.Thank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you.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B.Here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you are.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38978" y="155935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266866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379103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</TotalTime>
  <Words>53</Words>
  <Application>Microsoft Office PowerPoint</Application>
  <PresentationFormat>宽屏</PresentationFormat>
  <Paragraphs>35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77</cp:revision>
  <dcterms:created xsi:type="dcterms:W3CDTF">2023-06-16T14:45:50Z</dcterms:created>
  <dcterms:modified xsi:type="dcterms:W3CDTF">2026-02-07T01:49:32Z</dcterms:modified>
</cp:coreProperties>
</file>