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Read and write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0340"/>
            <a:ext cx="458330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一、看图选择正确的单词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132903"/>
              </p:ext>
            </p:extLst>
          </p:nvPr>
        </p:nvGraphicFramePr>
        <p:xfrm>
          <a:off x="470267" y="1505996"/>
          <a:ext cx="11302983" cy="446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5" imgW="4521193" imgH="1785924" progId="Word.Document.12">
                  <p:embed/>
                </p:oleObj>
              </mc:Choice>
              <mc:Fallback>
                <p:oleObj name="文档" r:id="rId5" imgW="4521193" imgH="17859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0267" y="1505996"/>
                        <a:ext cx="11302983" cy="446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矩形 19"/>
          <p:cNvSpPr>
            <a:spLocks noChangeAspect="1"/>
          </p:cNvSpPr>
          <p:nvPr/>
        </p:nvSpPr>
        <p:spPr>
          <a:xfrm>
            <a:off x="728587" y="191886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28587" y="341237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728587" y="489343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228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二、根据图片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选择正确的单词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并规范书写在四线三格内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858321" y="1560796"/>
            <a:ext cx="2475357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twenty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twelve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480" y="2381096"/>
            <a:ext cx="9313586" cy="36773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0590" y="3244935"/>
            <a:ext cx="14157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twelve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2543751" y="5245572"/>
            <a:ext cx="14414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twenty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9213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pay nineteen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for four books.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pay eleven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for two pens.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put ten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in my piggy bank.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3" name="TE3QXR69.eps" descr="id:214749118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3444381"/>
            <a:ext cx="10390909" cy="2052035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749369" y="157812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214159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9369" y="268811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</TotalTime>
  <Words>72</Words>
  <Application>Microsoft Office PowerPoint</Application>
  <PresentationFormat>宽屏</PresentationFormat>
  <Paragraphs>26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77</cp:revision>
  <dcterms:created xsi:type="dcterms:W3CDTF">2023-06-16T14:45:50Z</dcterms:created>
  <dcterms:modified xsi:type="dcterms:W3CDTF">2026-02-07T03:28:55Z</dcterms:modified>
</cp:coreProperties>
</file>