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9"/>
  </p:notesMasterIdLst>
  <p:sldIdLst>
    <p:sldId id="990" r:id="rId3"/>
    <p:sldId id="976" r:id="rId4"/>
    <p:sldId id="977" r:id="rId5"/>
    <p:sldId id="978" r:id="rId6"/>
    <p:sldId id="979" r:id="rId7"/>
    <p:sldId id="993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5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Let’s spell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2097"/>
            <a:ext cx="503214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一、根据图片提示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补全单词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8" name="25ZKG25.eps" descr="id:2147491265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072444"/>
            <a:ext cx="11430000" cy="2593039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111497" y="3917647"/>
            <a:ext cx="3898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c</a:t>
            </a:r>
            <a:endParaRPr lang="zh-CN" altLang="en-US" sz="3600" dirty="0"/>
          </a:p>
        </p:txBody>
      </p:sp>
      <p:sp>
        <p:nvSpPr>
          <p:cNvPr id="20" name="矩形 19"/>
          <p:cNvSpPr/>
          <p:nvPr/>
        </p:nvSpPr>
        <p:spPr>
          <a:xfrm>
            <a:off x="4239474" y="3913468"/>
            <a:ext cx="3129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l</a:t>
            </a:r>
            <a:endParaRPr lang="zh-CN" altLang="en-US" sz="3600" dirty="0"/>
          </a:p>
        </p:txBody>
      </p:sp>
      <p:sp>
        <p:nvSpPr>
          <p:cNvPr id="21" name="矩形 20"/>
          <p:cNvSpPr/>
          <p:nvPr/>
        </p:nvSpPr>
        <p:spPr>
          <a:xfrm>
            <a:off x="7202371" y="394464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g</a:t>
            </a:r>
            <a:endParaRPr lang="zh-CN" altLang="en-US" sz="3600" dirty="0"/>
          </a:p>
        </p:txBody>
      </p:sp>
      <p:sp>
        <p:nvSpPr>
          <p:cNvPr id="22" name="矩形 21"/>
          <p:cNvSpPr/>
          <p:nvPr/>
        </p:nvSpPr>
        <p:spPr>
          <a:xfrm>
            <a:off x="10274186" y="394464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y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4632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二、根据句意选择正确的单词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完成句子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10455317" y="2522146"/>
            <a:ext cx="1120820" cy="233294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face</a:t>
            </a: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long</a:t>
            </a: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family</a:t>
            </a: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rice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2126" y="1513974"/>
            <a:ext cx="9446281" cy="5203460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3397209" y="1722885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rice</a:t>
            </a:r>
            <a:endParaRPr lang="zh-CN" altLang="en-US" sz="3600" dirty="0"/>
          </a:p>
        </p:txBody>
      </p:sp>
      <p:sp>
        <p:nvSpPr>
          <p:cNvPr id="25" name="矩形 24"/>
          <p:cNvSpPr/>
          <p:nvPr/>
        </p:nvSpPr>
        <p:spPr>
          <a:xfrm>
            <a:off x="5736623" y="3052679"/>
            <a:ext cx="100540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long</a:t>
            </a:r>
            <a:endParaRPr lang="zh-CN" altLang="en-US" sz="3600" dirty="0"/>
          </a:p>
        </p:txBody>
      </p:sp>
      <p:sp>
        <p:nvSpPr>
          <p:cNvPr id="26" name="矩形 25"/>
          <p:cNvSpPr/>
          <p:nvPr/>
        </p:nvSpPr>
        <p:spPr>
          <a:xfrm>
            <a:off x="4179204" y="4466254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face</a:t>
            </a:r>
            <a:endParaRPr lang="zh-CN" altLang="en-US" sz="3600" dirty="0"/>
          </a:p>
        </p:txBody>
      </p:sp>
      <p:sp>
        <p:nvSpPr>
          <p:cNvPr id="27" name="矩形 26"/>
          <p:cNvSpPr/>
          <p:nvPr/>
        </p:nvSpPr>
        <p:spPr>
          <a:xfrm>
            <a:off x="2850888" y="5827462"/>
            <a:ext cx="13901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family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210526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三、判断所给单词画线部分的发音与句中单词画线部分的发音是否相同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相同的写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不同的写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F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.fa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c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I’d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like some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c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ake.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l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ong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It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has short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l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egs.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g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irl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This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is my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g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randma.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y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ellow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M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y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cat is so cute.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70151" y="2341615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49369" y="2905060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49369" y="3460070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70151" y="4004689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242</TotalTime>
  <Words>99</Words>
  <Application>Microsoft Office PowerPoint</Application>
  <PresentationFormat>宽屏</PresentationFormat>
  <Paragraphs>34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83</cp:revision>
  <dcterms:created xsi:type="dcterms:W3CDTF">2023-06-16T14:45:50Z</dcterms:created>
  <dcterms:modified xsi:type="dcterms:W3CDTF">2026-02-07T03:26:09Z</dcterms:modified>
</cp:coreProperties>
</file>