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875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一、将图片与对应的单词连线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03.eps" descr="id:214749038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18010"/>
            <a:ext cx="11430000" cy="3777476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762645" y="3441453"/>
            <a:ext cx="5407082" cy="18267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07582" y="3441453"/>
            <a:ext cx="3409" cy="18267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935284" y="3420671"/>
            <a:ext cx="2434843" cy="18267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007867" y="3441453"/>
            <a:ext cx="7998337" cy="18267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492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have old things at home?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A.Are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B.Do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many old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A.toys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B.books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25ZKG100.eps" descr="id:214749068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75" y="2651612"/>
            <a:ext cx="2736251" cy="2058855"/>
          </a:xfrm>
          <a:prstGeom prst="rect">
            <a:avLst/>
          </a:prstGeom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738978" y="141545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28587" y="47690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82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在表格内相应的位置画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friends have many old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toys.Mike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ball.Sarah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doll.Tom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car.Jack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boat.Do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have old things at home?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4979"/>
              </p:ext>
            </p:extLst>
          </p:nvPr>
        </p:nvGraphicFramePr>
        <p:xfrm>
          <a:off x="379413" y="2625033"/>
          <a:ext cx="11430000" cy="480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78419" imgH="1928711" progId="Word.Document.12">
                  <p:embed/>
                </p:oleObj>
              </mc:Choice>
              <mc:Fallback>
                <p:oleObj name="文档" r:id="rId4" imgW="4578419" imgH="19287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413" y="2625033"/>
                        <a:ext cx="11430000" cy="480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0336663" y="372460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325272" y="438008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12285" y="501324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959368" y="561763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</TotalTime>
  <Words>89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2026-02-07T02:53:38Z</dcterms:modified>
</cp:coreProperties>
</file>