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练习三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如果一个没有拧紧的水龙头每分钟会流掉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你及时发现后拧紧了水龙头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分钟可节约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A.390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B.650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C.975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某小区有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幢楼房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每幢可以住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该小区一共可以住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A.624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B.500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C.300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D.125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聪聪在计算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25×23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不小心把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“23”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“32”,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他的计算结果和正确结果相差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A.225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B.200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C.180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39967" y="19784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358940" y="308156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04749" y="474410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二、直接写出得数。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40×30=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55×10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40×40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80×10=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27×10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70×70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74649" y="209271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1200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12704" y="209271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065059" y="209271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1600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74649" y="265301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12704" y="265301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27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65059" y="265301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49</a:t>
            </a:r>
            <a:r>
              <a:rPr lang="en-US" altLang="zh-CN" dirty="0" smtClean="0">
                <a:solidFill>
                  <a:srgbClr val="FF0000"/>
                </a:solidFill>
              </a:rPr>
              <a:t>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每套运动服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套这样的运动服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大约要用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小丽做一道两位数乘两位数的计算题时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36×10=360,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36×5=180,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根据这两步计算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可以推断她计算的算式是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某面馆一份面条的价格是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一天卖出了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一共卖了多少钱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下面竖式中箭头所指的数表示卖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份面条卖了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06-1.eps" descr="id:21474873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7864" y="4385269"/>
            <a:ext cx="1328353" cy="2202568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8054667" y="140506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4800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9032071" y="259677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36×15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939548" y="36447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83878" y="3644738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1080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58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李老师要给管乐团的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名队员每人打印一套乐谱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每套乐谱需要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纸有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用一包纸够吗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695108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19×24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456(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500,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这一包纸够。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076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学习了两位数乘两位数之后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老师出了一道题目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比较算式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61×59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62×58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的积的大小。小明计算时发现规律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30+30=60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31+29=60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32+28=60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33+27=60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30×30=900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31×29=899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32×28=896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33×27=891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50+50=100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51+49=100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52+48=100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53+47=100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50×50=2500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51×49=2499	52×48=2496	53×47=2491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197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仔细观察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你发现了什么规律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请运用你发现的规律比较下面算式的大小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“&lt;”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“&gt;”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61×59(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)62×58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59×41(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)57×43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9795" y="3109744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&gt;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82689" y="3109744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&lt;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227</Words>
  <Application>Microsoft Office PowerPoint</Application>
  <PresentationFormat>宽屏</PresentationFormat>
  <Paragraphs>55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2026-02-14T02:18:32Z</dcterms:modified>
</cp:coreProperties>
</file>