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6"/>
  </p:notesMasterIdLst>
  <p:sldIdLst>
    <p:sldId id="998" r:id="rId5"/>
    <p:sldId id="994" r:id="rId6"/>
    <p:sldId id="977" r:id="rId7"/>
    <p:sldId id="995" r:id="rId8"/>
    <p:sldId id="999" r:id="rId9"/>
    <p:sldId id="1000" r:id="rId10"/>
    <p:sldId id="978" r:id="rId11"/>
    <p:sldId id="996" r:id="rId12"/>
    <p:sldId id="1001" r:id="rId13"/>
    <p:sldId id="979" r:id="rId14"/>
    <p:sldId id="975" r:id="rId1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0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长方形和正方形的特征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350734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七、如图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小静家的地板坏了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需要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块同样的地砖才能把地板补好。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NM3KSG35.eps" descr="id:2147486167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70032" y="2256118"/>
            <a:ext cx="6451937" cy="2148495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/>
        </p:nvSpPr>
        <p:spPr>
          <a:xfrm>
            <a:off x="5934681" y="137151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8332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长方形有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组对边是互相平行的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个直角。正方形有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组平行线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组对边是相等的。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从一个长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厘米、宽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7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厘米的长方形纸上剪去一个最大的正方形。这个正方形的边长是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厘米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剩下的小长方形的长和宽分别是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厘米和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厘米。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NM3KSG26.eps" descr="id:2147486076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74702" y="3751281"/>
            <a:ext cx="2642596" cy="1693556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5536403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消防员要做一个长方形的防火安全公告栏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已经制作了三根长度分别是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厘米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,15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厘米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,15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厘米的木条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还需要制作一根长为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厘米的木条。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63957" y="148819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两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7053096" y="1488196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4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10759811" y="148819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两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2550992" y="205375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两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3977387" y="3161133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7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10709042" y="3161133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7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1492306" y="3720389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5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8402259" y="617594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12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6355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二、如图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哪组小棒能围成长方形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在下面的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里画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NM3KSG27.eps" descr="id:2147486083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088505"/>
            <a:ext cx="11430000" cy="1643611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10385388" y="3197747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三、选一选。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下面选项中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顺次折叠各点能围成一个长方形的是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3608" y="2330147"/>
            <a:ext cx="11204784" cy="1959870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8574212" y="156772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898355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2051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小文同学在研究正方形的特征时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把正方形对折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他是为了验证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正方形邻边相等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正方形有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条边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正方形对边相等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正方形有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个角是直角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NM3KSG32.eps" descr="id:2147486118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98817" y="2182235"/>
            <a:ext cx="4773769" cy="1589665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739467" y="156693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152200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0824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四、下列图形中是长方形或正方形的在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里画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不是的画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“×”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NM3KSG33-1.eps" descr="id:2147486132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46589" y="1669874"/>
            <a:ext cx="8898823" cy="1922545"/>
          </a:xfrm>
          <a:prstGeom prst="rect">
            <a:avLst/>
          </a:prstGeom>
        </p:spPr>
      </p:pic>
      <p:pic>
        <p:nvPicPr>
          <p:cNvPr id="14" name="NM3KSG33-2.eps" descr="id:2147486139;FounderCES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46589" y="3865095"/>
            <a:ext cx="8898823" cy="2145793"/>
          </a:xfrm>
          <a:prstGeom prst="rect">
            <a:avLst/>
          </a:prstGeom>
        </p:spPr>
      </p:pic>
      <p:sp>
        <p:nvSpPr>
          <p:cNvPr id="18" name="矩形 17"/>
          <p:cNvSpPr>
            <a:spLocks noChangeAspect="1"/>
          </p:cNvSpPr>
          <p:nvPr/>
        </p:nvSpPr>
        <p:spPr>
          <a:xfrm>
            <a:off x="2290871" y="3029218"/>
            <a:ext cx="54373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6141828" y="3027134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9522944" y="3029218"/>
            <a:ext cx="54373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28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2259698" y="5427274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5872895" y="5431441"/>
            <a:ext cx="54373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2800" dirty="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9327767" y="5431441"/>
            <a:ext cx="54373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3198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五、如图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藏着的图形最有可能是长方形的是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填序号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192578" y="1433657"/>
            <a:ext cx="7806844" cy="3522145"/>
            <a:chOff x="2192578" y="1433657"/>
            <a:chExt cx="7806844" cy="3522145"/>
          </a:xfrm>
        </p:grpSpPr>
        <p:pic>
          <p:nvPicPr>
            <p:cNvPr id="3" name="NM3KSG34-1.eps" descr="id:2147486146;FounderCES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92578" y="1433657"/>
              <a:ext cx="7806844" cy="1655145"/>
            </a:xfrm>
            <a:prstGeom prst="rect">
              <a:avLst/>
            </a:prstGeom>
          </p:spPr>
        </p:pic>
        <p:pic>
          <p:nvPicPr>
            <p:cNvPr id="4" name="NM3KSG34-2.eps" descr="id:2147486153;FounderCES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92578" y="3294578"/>
              <a:ext cx="7806844" cy="1661224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7538630" y="66336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④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366"/>
            <a:ext cx="11430000" cy="28136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六、以下关于长方形和正方形的描述正确的有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填序号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长方形和正方形都有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个直角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长方形的对边不相等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正方形的对边平行且相等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长方形和正方形边的特征完全相同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18867" y="131651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20810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365</TotalTime>
  <Words>218</Words>
  <Application>Microsoft Office PowerPoint</Application>
  <PresentationFormat>宽屏</PresentationFormat>
  <Paragraphs>51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11</vt:i4>
      </vt:variant>
    </vt:vector>
  </HeadingPairs>
  <TitlesOfParts>
    <vt:vector size="27" baseType="lpstr">
      <vt:lpstr>NEU-BZ-S92</vt:lpstr>
      <vt:lpstr>等线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118</cp:revision>
  <dcterms:created xsi:type="dcterms:W3CDTF">2023-06-16T14:45:50Z</dcterms:created>
  <dcterms:modified xsi:type="dcterms:W3CDTF">2026-02-14T04:49:53Z</dcterms:modified>
</cp:coreProperties>
</file>