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95" r:id="rId8"/>
    <p:sldId id="978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长方形和正方形的绘制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在下面的图形中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可以画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7108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用两个长是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厘米的长方形恰好能拼成一个正方形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这个长方形的宽是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A.4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122" y="2114504"/>
            <a:ext cx="10049651" cy="1144114"/>
          </a:xfrm>
          <a:prstGeom prst="rect">
            <a:avLst/>
          </a:prstGeom>
        </p:spPr>
      </p:pic>
      <p:pic>
        <p:nvPicPr>
          <p:cNvPr id="16" name="NM3KSG41.eps" descr="id:214748618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8049" y="1552824"/>
            <a:ext cx="728232" cy="348711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3939867" y="14220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3813" y="393963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长方形的长是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如果长不变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宽增加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长方形就能变成正方形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把右面的图形补成一个大一些的正方形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至少还要加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个小正方形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47.eps" descr="id:214748621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2250" y="3075921"/>
            <a:ext cx="2487501" cy="171551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8782031" y="112956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43350" y="223100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73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用小棒摆图形。下图有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个正方形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最少再添上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根小棒可以变成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个正方形。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48.eps" descr="id:214748623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75" y="2698011"/>
            <a:ext cx="2736251" cy="187340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5851553" y="137009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091044" y="137009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在方格纸上画一个正方形和一个长方形。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在所画图形中各画一条线段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把正方形分成两个三角形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把长方形分成两个小长方形。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50.eps" descr="id:214748624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3006944"/>
            <a:ext cx="7097131" cy="35919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32736" y="2997832"/>
            <a:ext cx="7111830" cy="357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</TotalTime>
  <Words>157</Words>
  <Application>Microsoft Office PowerPoint</Application>
  <PresentationFormat>宽屏</PresentationFormat>
  <Paragraphs>29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2026-02-26T11:56:26Z</dcterms:modified>
</cp:coreProperties>
</file>