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78" r:id="rId8"/>
    <p:sldId id="996" r:id="rId9"/>
    <p:sldId id="999" r:id="rId10"/>
    <p:sldId id="979" r:id="rId11"/>
    <p:sldId id="997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垃圾分类中的数学问题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62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小红积极参与垃圾分类行动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晚饭后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小红在家里把垃圾进行分类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晚上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7:25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出门扔垃圾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顺便取了快递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,7:40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回到家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小红出去了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为了更好地开展垃圾分类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某社区规定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每次正确投放可获得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积分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每次错误投放倒扣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积分。今年三月份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平平家每天投放一次垃圾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正确投放了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共获得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积分。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958677" y="233371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64358" y="3999029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265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某校三年级一共制作了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张垃圾分类宣传海报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三年级一班发放了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三年级二班发放了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张宣传海报没有发放。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A.8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B.18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C.62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D.28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114040" y="247514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某校三年级老师买了一批《垃圾分类手册》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组织了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名同学去社区发放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个小时后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平均每人发放了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份手册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如果列式为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72×8=576(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那么横线上填的是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一共有多少份手册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还需要印多少份手册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平均每名同学发放几份手册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D.8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名同学共发放了多少份手册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894606" y="197841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608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垃圾分类可以有效地减少环境污染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降低垃圾处理的成本。某小区准备购买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组四色垃圾桶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共需要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A.1300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B.1246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C.1146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D.1136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M3KSG45.eps" descr="id:214748567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2283" y="1782011"/>
            <a:ext cx="4847435" cy="205935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93257" y="1113847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7562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638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三、小英参加了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垃圾分类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从我做起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她对部分学生进行了问卷调查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并根据调查结果做了统计图。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35526" y="2064877"/>
            <a:ext cx="6724566" cy="45735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垃圾分类　从我做起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活动调查问卷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请在最符合的一项后面的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能将垃圾放到指定地点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并进行垃圾分类。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能将垃圾放到指定地点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但不会垃圾分类。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有时将垃圾放到指定地点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偶尔会随意乱扔。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180102" y="2138855"/>
            <a:ext cx="4831789" cy="3848976"/>
            <a:chOff x="7180102" y="2138855"/>
            <a:chExt cx="4831789" cy="3848976"/>
          </a:xfrm>
        </p:grpSpPr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7974105" y="2138855"/>
              <a:ext cx="3243781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参与垃圾分类调研人数情况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统计图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5" name="CM3KSG77.eps" descr="id:2147485684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0102" y="3415854"/>
              <a:ext cx="4831789" cy="25719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8185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本次活动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小英共调查了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根据上面的调查结果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有时将垃圾放到指定地点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偶尔会随意乱扔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的有多少人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你想对他们说什么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500976" y="183933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</TotalTime>
  <Words>213</Words>
  <Application>Microsoft Office PowerPoint</Application>
  <PresentationFormat>宽屏</PresentationFormat>
  <Paragraphs>45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2026-02-14T03:15:12Z</dcterms:modified>
</cp:coreProperties>
</file>