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99" r:id="rId9"/>
    <p:sldId id="978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总量与分量的关系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一根绳子长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先用去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后来又用去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这时这根绳子比原来短了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B.72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C.45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D.79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一盒水果糖吃了一半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盒子里原来有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颗糖。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B.48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C.64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D.128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787" y="21238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945675" y="37968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1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.88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人去动物园春游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租哪两辆车比较合适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36.eps" descr="id:214748692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9777" y="1350167"/>
            <a:ext cx="8252446" cy="283618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7725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座的车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都不合适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96131" y="5735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果园里原有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箱苹果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37.eps" descr="id:21474869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162" y="1567864"/>
            <a:ext cx="7127675" cy="227444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91634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某商铺购进了一批扇子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这批扇子原来有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一个动物救助站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上半年救助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只动物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下半年比上半年多救助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该救助站下半年救助了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只动物。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13740" y="89868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465357" y="39318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24230" y="50574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592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乐乐和明明一起去捡落叶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准备在美术课上完成落叶贴画作业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明明捡了多少片落叶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35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片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乐乐和明明一共捡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了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多少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片落叶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先说一说分别把什么看作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总量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再解答。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片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38.eps" descr="id:214748694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1112" y="2383645"/>
            <a:ext cx="6665852" cy="240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86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四、学校要印发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阅读点亮梦想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致家长的一封信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。各年级学生人数情况如下。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2297527"/>
              </p:ext>
            </p:extLst>
          </p:nvPr>
        </p:nvGraphicFramePr>
        <p:xfrm>
          <a:off x="381000" y="2064196"/>
          <a:ext cx="11429999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632857"/>
                <a:gridCol w="1632857"/>
                <a:gridCol w="1632857"/>
                <a:gridCol w="1632857"/>
                <a:gridCol w="1632857"/>
                <a:gridCol w="1632857"/>
                <a:gridCol w="163285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81000" y="320689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一、二、三年级一共要印多少份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224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186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623(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学校要求一份不少地回收家长阅读后签名的回执单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三、四年级已经回收了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279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还差多少份三、四年级的回执单才能全部收齐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186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148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279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份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292</Words>
  <Application>Microsoft Office PowerPoint</Application>
  <PresentationFormat>宽屏</PresentationFormat>
  <Paragraphs>59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2026-02-14T01:36:52Z</dcterms:modified>
</cp:coreProperties>
</file>