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1000" r:id="rId9"/>
    <p:sldId id="978" r:id="rId10"/>
    <p:sldId id="996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4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总量与分量的关系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75595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某次劳动实践活动中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三年级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285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位同学参加了蔬果种植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四年级参加的人数比三年级少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人。两个年级一共有多少人参加本次活动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下面能表示题目数量关系的是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725" y="3102860"/>
            <a:ext cx="9251208" cy="3499521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581453" y="245433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阳阳和爸爸、妈妈一同去观看黄梅戏表演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儿童票每张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成人票的价格是儿童票的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倍。他们购买门票一共需要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A.90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B.135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C.225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D.180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学校体育室新购进了一批篮球和足球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数量如图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从图中可以知道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“225+45”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篮球的个数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	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足球的个数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篮球个数的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足球个数的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QM3KSG41.eps" descr="id:214748700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3619691"/>
            <a:ext cx="7097131" cy="159750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316912" y="69940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65794" y="293005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某饭店买来一批蔬菜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其中西红柿有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西红柿比黄瓜多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黄瓜和西红柿一共有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三年级一班同学积极参与学校组织的科技节活动。其中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甲组同学制作了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个机器人模型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乙组同学比甲组同学多制作了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个机器人模型。乙组同学制作了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个机器人模型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两个小组一共制作了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个机器人模型。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067031" y="2122555"/>
            <a:ext cx="70993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115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61002" y="378787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43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820238" y="378787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2013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1463"/>
            <a:ext cx="38747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三、看图列式并计算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M3KSG42.eps" descr="id:214748701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911" y="1947569"/>
            <a:ext cx="5332179" cy="207672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115085"/>
            <a:ext cx="291458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52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56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21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87(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02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小武、小王、小李三位同学参加立定跳远比赛的成绩如图所示。小李跳了多少厘米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QM3KSG39.eps" descr="id:214748702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5872" y="1816553"/>
            <a:ext cx="5140256" cy="296156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798901"/>
            <a:ext cx="363272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178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28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194(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厘米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341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五、生活中的数学。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王叔叔是一名出租车司机。他新换了一辆出租车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星期一早上出车时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里程表上的读数是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晚上回家时里程表的读数是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246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千米。星期二比星期一多行驶了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星期一王叔叔行驶了多少千米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246</a:t>
            </a:r>
            <a:r>
              <a:rPr lang="en-US" altLang="zh-CN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72</a:t>
            </a:r>
            <a:r>
              <a:rPr lang="en-US" altLang="zh-CN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174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千米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这两天王叔叔一共行驶了多少千米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174</a:t>
            </a:r>
            <a:r>
              <a:rPr lang="en-US" altLang="zh-CN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10</a:t>
            </a:r>
            <a:r>
              <a:rPr lang="en-US" altLang="zh-CN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174</a:t>
            </a:r>
            <a:r>
              <a:rPr lang="en-US" altLang="zh-CN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358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千米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</TotalTime>
  <Words>285</Words>
  <Application>Microsoft Office PowerPoint</Application>
  <PresentationFormat>宽屏</PresentationFormat>
  <Paragraphs>42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116</cp:revision>
  <dcterms:created xsi:type="dcterms:W3CDTF">2023-06-16T14:45:50Z</dcterms:created>
  <dcterms:modified xsi:type="dcterms:W3CDTF">2026-02-14T01:40:39Z</dcterms:modified>
</cp:coreProperties>
</file>