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1000" r:id="rId9"/>
    <p:sldId id="1001" r:id="rId10"/>
    <p:sldId id="978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画平行线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过直线外一点可以画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条与这条直线相交的直线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条这条直线的垂线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还可以画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条这条直线的平行线。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一条直线上有一点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在距离点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厘米处画这条直线的平行线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条。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用直尺和三角板画平行线的方法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固定三角板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沿三角板的一条直角边先画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用直尺紧靠三角板的另一条直角边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固定直尺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然后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三角板。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再沿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中的直角边画出前面所画直线的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74391" y="149858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无数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0260891" y="1477805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425796" y="2055276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1086368" y="2605249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031193" y="426882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一条直线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558339" y="483302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平移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58774" y="538741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平行线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  <p:bldP spid="16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54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下面只有一组平行线段的图形是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128" y="1282206"/>
            <a:ext cx="10390909" cy="104598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2406264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下面是几位同学过点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作的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两条边的平行线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128" y="3142065"/>
            <a:ext cx="8233063" cy="3356419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997267" y="62187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717212" y="243153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414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下面两条平行线之间的线段最短的一条是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NM3KSG10.eps" descr="id:214748592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0568" y="1599523"/>
            <a:ext cx="3310864" cy="191442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534728"/>
            <a:ext cx="3357971" cy="1212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en-US" altLang="zh-CN" i="1" dirty="0">
                <a:solidFill>
                  <a:srgbClr val="000000"/>
                </a:solidFill>
                <a:cs typeface="Times New Roman" panose="02020603050405020304" pitchFamily="18" charset="0"/>
              </a:rPr>
              <a:t>AB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</a:t>
            </a:r>
            <a:r>
              <a:rPr lang="en-US" altLang="zh-CN" i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en-US" altLang="zh-CN" i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EF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</a:t>
            </a:r>
            <a:r>
              <a:rPr lang="en-US" altLang="zh-CN" i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GH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231312" y="86453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8213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016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某小学校园一角的平面图如图所示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图中互相平行的两条路是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笃行路和知行路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知行路和求知路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知行路和向上路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求知路和笃行路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NM3KSG11.eps" descr="id:214748592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919741"/>
            <a:ext cx="5865397" cy="354165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0351058" y="22964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36464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0621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三、先画出一条直线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AB,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再画一条经过点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且与直线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AB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平行的直线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NM3KSG75.eps" descr="id:214748594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4685" y="2658243"/>
            <a:ext cx="2736251" cy="1824168"/>
          </a:xfrm>
          <a:prstGeom prst="rect">
            <a:avLst/>
          </a:prstGeom>
        </p:spPr>
      </p:pic>
      <p:pic>
        <p:nvPicPr>
          <p:cNvPr id="14" name="NM3KSG73.eps" descr="id:2147485064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16262" y="2285284"/>
            <a:ext cx="3471962" cy="257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967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</a:t>
            </a:r>
            <a:r>
              <a:rPr lang="en-US" altLang="zh-CN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</a:t>
            </a:r>
            <a:r>
              <a:rPr lang="en-US" altLang="zh-CN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两条路平行且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</a:t>
            </a:r>
            <a:r>
              <a:rPr lang="en-US" altLang="zh-CN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用一条直线画出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</a:t>
            </a:r>
            <a:r>
              <a:rPr lang="en-US" altLang="zh-CN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小区需要铺设天然气管道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主管道在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</a:t>
            </a:r>
            <a:r>
              <a:rPr lang="en-US" altLang="zh-CN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怎样铺设管道最节省材料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把它画出来。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NM3KSG12.eps" descr="id:214748595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1678" y="2701089"/>
            <a:ext cx="2508082" cy="233850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9653" y="2576397"/>
            <a:ext cx="2785312" cy="278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</TotalTime>
  <Words>206</Words>
  <Application>Microsoft Office PowerPoint</Application>
  <PresentationFormat>宽屏</PresentationFormat>
  <Paragraphs>47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123</cp:revision>
  <dcterms:created xsi:type="dcterms:W3CDTF">2023-06-16T14:45:50Z</dcterms:created>
  <dcterms:modified xsi:type="dcterms:W3CDTF">2026-02-26T11:53:15Z</dcterms:modified>
</cp:coreProperties>
</file>