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2"/>
  </p:notesMasterIdLst>
  <p:sldIdLst>
    <p:sldId id="998" r:id="rId5"/>
    <p:sldId id="994" r:id="rId6"/>
    <p:sldId id="977" r:id="rId7"/>
    <p:sldId id="995" r:id="rId8"/>
    <p:sldId id="978" r:id="rId9"/>
    <p:sldId id="979" r:id="rId10"/>
    <p:sldId id="97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口算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一个工厂每个月用水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这个工厂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个月共用水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A.90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B.180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C.600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D.900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某景区礼品店出售纪念品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每套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今天共卖出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一共卖了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A.3200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B.2400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C.1400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D.1200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最大的两位数乘最小的两位数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积是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A.99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B.990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C.1000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D.9000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574212" y="141166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517312" y="307790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454610" y="475278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.10×40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;20×40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个十。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.60×40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的积是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60×(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.1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个袋子能装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千克玉米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,50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个这样的袋子能装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千克玉米。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360448" y="213866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552261" y="213866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8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77521" y="269367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7837076" y="33171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2000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三、学校食堂每天用掉大米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照这样计算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,4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个星期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每星期按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能用掉多少千克大米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72009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4×5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20(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天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50×20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1000(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千克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626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四、陈老师是学校田径队教练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他要为田径队的运动员选购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套运动服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种款式可供选择。最多需要多少元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最少需要多少元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最多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需要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:48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42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90(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90×20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1800(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最少需要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:47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33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80(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80×20</a:t>
            </a:r>
            <a:r>
              <a:rPr lang="en-US" altLang="zh-CN" i="1" dirty="0">
                <a:solidFill>
                  <a:srgbClr val="FF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1600(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元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M3KSG02.eps" descr="id:214748725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1535" y="2132236"/>
            <a:ext cx="3228930" cy="342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</TotalTime>
  <Words>161</Words>
  <Application>Microsoft Office PowerPoint</Application>
  <PresentationFormat>宽屏</PresentationFormat>
  <Paragraphs>44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115</cp:revision>
  <dcterms:created xsi:type="dcterms:W3CDTF">2023-06-16T14:45:50Z</dcterms:created>
  <dcterms:modified xsi:type="dcterms:W3CDTF">2026-02-14T02:03:59Z</dcterms:modified>
</cp:coreProperties>
</file>