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5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年、月、日的认识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月既不是大月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也不是小月。元旦所在的月份是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个星期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一星期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明明是在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2016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年国庆节往前数的第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天出生的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他的生日是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这个月属于第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季度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这一年全年有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46911" y="177699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097461" y="1797772"/>
            <a:ext cx="54373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大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36620" y="28934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74660" y="289346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03761" y="289346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846989" y="345886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1047771" y="34588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3263439" y="40856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034664" y="4003988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3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一位作家用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天写完了一份稿件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正好是连续的两个整月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这两个月不可能是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92758" y="23452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734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47.eps" descr="id:214748718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73832"/>
            <a:ext cx="11430000" cy="2577299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984779" y="3180863"/>
            <a:ext cx="1901421" cy="881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886200" y="3180863"/>
            <a:ext cx="308379" cy="881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496175" y="3180863"/>
            <a:ext cx="1889289" cy="881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395855" y="3180863"/>
            <a:ext cx="412307" cy="881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896591" y="3180863"/>
            <a:ext cx="7202777" cy="881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一项工程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天完工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日开工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几月几日完工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70921"/>
            <a:ext cx="15311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99</Words>
  <Application>Microsoft Office PowerPoint</Application>
  <PresentationFormat>宽屏</PresentationFormat>
  <Paragraphs>33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2026-02-14T01:56:10Z</dcterms:modified>
</cp:coreProperties>
</file>