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9" r:id="rId8"/>
    <p:sldId id="978" r:id="rId9"/>
    <p:sldId id="996" r:id="rId10"/>
    <p:sldId id="1000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2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练习八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848332"/>
                <a:ext cx="11430000" cy="359367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一、选一选。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的分数单位是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B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C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D.6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某市植物园举办秋季花展。其中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有一片菊花花圃形状的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是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	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这个花圃总体的形状可能是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48332"/>
                <a:ext cx="11430000" cy="3593676"/>
              </a:xfrm>
              <a:prstGeom prst="rect">
                <a:avLst/>
              </a:prstGeom>
              <a:blipFill rotWithShape="0">
                <a:blip r:embed="rId3"/>
                <a:stretch>
                  <a:fillRect l="-1120" t="-339" b="-22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482055"/>
            <a:ext cx="11430000" cy="1683231"/>
          </a:xfrm>
          <a:prstGeom prst="rect">
            <a:avLst/>
          </a:prstGeom>
        </p:spPr>
      </p:pic>
      <p:pic>
        <p:nvPicPr>
          <p:cNvPr id="16" name="EM3KSG32.eps" descr="id:2147486666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48293" y="3198704"/>
            <a:ext cx="1419362" cy="495307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3285239" y="155733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010130" y="378179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M3KSG27.eps" descr="id:214748670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985861"/>
            <a:ext cx="8587528" cy="433873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379173" y="1843665"/>
            <a:ext cx="2244782" cy="22087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296391" y="1843665"/>
            <a:ext cx="2493473" cy="22087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90164" y="1843665"/>
            <a:ext cx="2244782" cy="22087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107382" y="1843665"/>
            <a:ext cx="2493473" cy="22087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403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991466"/>
                <a:ext cx="11430000" cy="368812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三、填一填。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里面有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;3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把一张正方形纸对折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再对折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然后沿折痕剪开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每份是这张正方形纸的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。</a:t>
                </a:r>
                <a:endPara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en-US" altLang="zh-CN" b="1" dirty="0" smtClean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3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 </a:t>
                </a:r>
                <a:endParaRPr lang="zh-CN" altLang="zh-CN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991466"/>
                <a:ext cx="11430000" cy="3688126"/>
              </a:xfrm>
              <a:prstGeom prst="rect">
                <a:avLst/>
              </a:prstGeom>
              <a:blipFill rotWithShape="0">
                <a:blip r:embed="rId3"/>
                <a:stretch>
                  <a:fillRect l="-1120" t="-496" b="-2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EM3KSG42.eps" descr="id:214748671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944" y="3650455"/>
            <a:ext cx="5152479" cy="1680080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2246149" y="171399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866811" y="1660135"/>
                <a:ext cx="426720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811" y="1660135"/>
                <a:ext cx="426720" cy="70429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矩形 17"/>
              <p:cNvSpPr/>
              <p:nvPr/>
            </p:nvSpPr>
            <p:spPr>
              <a:xfrm>
                <a:off x="785377" y="2864960"/>
                <a:ext cx="426720" cy="7007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377" y="2864960"/>
                <a:ext cx="426720" cy="70070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>
            <a:spLocks noChangeAspect="1"/>
          </p:cNvSpPr>
          <p:nvPr/>
        </p:nvSpPr>
        <p:spPr>
          <a:xfrm>
            <a:off x="1331749" y="476438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331749" y="409822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908695" y="476438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908695" y="409822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18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044"/>
            <a:ext cx="59009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里填分数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里填小数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M3KSG20-1.eps" descr="id:214748672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697089"/>
            <a:ext cx="5332179" cy="226754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99582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smtClean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一块正方形花圃被分成了四个部分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种植了不同种类的花卉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如图所示。紫罗兰占花圃的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郁金香占花圃的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薰衣草占花圃的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EM3KSG43.eps" descr="id:214748673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136" y="4231343"/>
            <a:ext cx="2471727" cy="24460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993555" y="495900"/>
                <a:ext cx="579005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3555" y="495900"/>
                <a:ext cx="579005" cy="70429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>
            <a:spLocks noChangeAspect="1"/>
          </p:cNvSpPr>
          <p:nvPr/>
        </p:nvSpPr>
        <p:spPr>
          <a:xfrm>
            <a:off x="3918271" y="2326491"/>
            <a:ext cx="633507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0.3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06903" y="2326491"/>
            <a:ext cx="633507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.4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118685" y="2326491"/>
            <a:ext cx="633507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.4</a:t>
            </a:r>
            <a:endParaRPr lang="zh-CN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280370" y="3507183"/>
                <a:ext cx="426720" cy="7007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0370" y="3507183"/>
                <a:ext cx="426720" cy="70070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6802888" y="3507183"/>
                <a:ext cx="426720" cy="7007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2888" y="3507183"/>
                <a:ext cx="426720" cy="70070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10335797" y="3507183"/>
                <a:ext cx="426720" cy="7036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35797" y="3507183"/>
                <a:ext cx="426720" cy="70365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89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四、在</a:t>
            </a:r>
            <a:r>
              <a:rPr lang="en-US" altLang="zh-CN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里填上</a:t>
            </a:r>
            <a:r>
              <a:rPr lang="en-US" altLang="zh-CN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“&gt;”“&lt;”</a:t>
            </a:r>
            <a:r>
              <a:rPr lang="zh-CN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“=”</a:t>
            </a:r>
            <a:r>
              <a:rPr lang="zh-CN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ffectLst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五、看分数涂色。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2744837"/>
            <a:ext cx="10390909" cy="27653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016" y="1016791"/>
            <a:ext cx="7253859" cy="91079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9373" y="1236362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</a:rPr>
              <a:t>&gt;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40731" y="1236362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</a:rPr>
              <a:t>&lt;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22480" y="1236362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</a:rPr>
              <a:t>=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35283" y="3186967"/>
            <a:ext cx="1747201" cy="116986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59"/>
          <a:stretch/>
        </p:blipFill>
        <p:spPr>
          <a:xfrm>
            <a:off x="3942954" y="2754283"/>
            <a:ext cx="1605556" cy="16083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0746" y="3010183"/>
            <a:ext cx="1367688" cy="135249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51397" y="3068082"/>
            <a:ext cx="1792781" cy="128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05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855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六、张阿姨家的客厅长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李阿姨家的客厅长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3.8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米。谁家的客厅长一些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你是怎么比较的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98131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李阿姨</a:t>
            </a:r>
            <a:r>
              <a:rPr lang="zh-CN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米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分米</a:t>
            </a:r>
            <a:r>
              <a:rPr lang="zh-CN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分米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分米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李阿姨家的客厅长一些。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167</Words>
  <Application>Microsoft Office PowerPoint</Application>
  <PresentationFormat>宽屏</PresentationFormat>
  <Paragraphs>48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122</cp:revision>
  <dcterms:created xsi:type="dcterms:W3CDTF">2023-06-16T14:45:50Z</dcterms:created>
  <dcterms:modified xsi:type="dcterms:W3CDTF">2026-02-26T12:09:38Z</dcterms:modified>
</cp:coreProperties>
</file>