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  <p15:guide id="19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练习九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775595"/>
                <a:ext cx="11430000" cy="27541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计算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40+20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时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要想成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4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2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结果是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);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时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要想成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4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2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结果是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观察分数墙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,2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与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相等。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775595"/>
                <a:ext cx="11430000" cy="2754152"/>
              </a:xfrm>
              <a:prstGeom prst="rect">
                <a:avLst/>
              </a:prstGeom>
              <a:blipFill rotWithShape="0">
                <a:blip r:embed="rId3"/>
                <a:stretch>
                  <a:fillRect l="-1120" t="-442" r="-213" b="-1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EM3KSG62.eps" descr="id:214748696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7204" y="3550529"/>
            <a:ext cx="5017591" cy="23738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5871861"/>
                <a:ext cx="11430000" cy="88421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的分数单位是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再加上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个这样的分数单位就是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871861"/>
                <a:ext cx="11430000" cy="884216"/>
              </a:xfrm>
              <a:prstGeom prst="rect">
                <a:avLst/>
              </a:prstGeom>
              <a:blipFill rotWithShape="0">
                <a:blip r:embed="rId5"/>
                <a:stretch>
                  <a:fillRect l="-1120" b="-2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615723" y="15654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458198" y="15654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59687" y="15654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60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035542" y="2098349"/>
                <a:ext cx="426720" cy="7013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5542" y="2098349"/>
                <a:ext cx="426720" cy="70134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3872271" y="2098349"/>
                <a:ext cx="426720" cy="7013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2271" y="2098349"/>
                <a:ext cx="426720" cy="70134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5969132" y="2098349"/>
                <a:ext cx="426720" cy="702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132" y="2098349"/>
                <a:ext cx="426720" cy="702244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955571" y="290311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353062" y="5999265"/>
                <a:ext cx="426720" cy="703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062" y="5999265"/>
                <a:ext cx="426720" cy="70301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/>
          <p:cNvSpPr/>
          <p:nvPr/>
        </p:nvSpPr>
        <p:spPr>
          <a:xfrm>
            <a:off x="5441471" y="610342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5" grpId="0"/>
      <p:bldP spid="6" grpId="0"/>
      <p:bldP spid="19" grpId="0"/>
      <p:bldP spid="20" grpId="0"/>
      <p:bldP spid="21" grpId="0"/>
      <p:bldP spid="7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54841"/>
                <a:ext cx="11430000" cy="140217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下图中的涂色部分可以用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4841"/>
                <a:ext cx="11430000" cy="1402179"/>
              </a:xfrm>
              <a:prstGeom prst="rect">
                <a:avLst/>
              </a:prstGeom>
              <a:blipFill rotWithShape="0">
                <a:blip r:embed="rId2"/>
                <a:stretch>
                  <a:fillRect l="-1120" t="-1304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1440887"/>
            <a:ext cx="11204784" cy="14965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381000" y="2904809"/>
                <a:ext cx="11430000" cy="383816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下列分数中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大小不相等的是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学校组织大扫除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三年级一班全班同学人数的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打扫教室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打扫操场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打扫操场的人数比打扫教室的人数少全班人数的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904809"/>
                <a:ext cx="11430000" cy="3838167"/>
              </a:xfrm>
              <a:prstGeom prst="rect">
                <a:avLst/>
              </a:prstGeom>
              <a:blipFill rotWithShape="0">
                <a:blip r:embed="rId4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6506421" y="7780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73852" y="30743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14339" y="52877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351829"/>
                <a:ext cx="11430000" cy="136492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三、请你接着涂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使涂色部分占整个长方形的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并根据涂色过程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写出一道分数加法算式。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51829"/>
                <a:ext cx="11430000" cy="1364925"/>
              </a:xfrm>
              <a:prstGeom prst="rect">
                <a:avLst/>
              </a:prstGeom>
              <a:blipFill rotWithShape="0">
                <a:blip r:embed="rId3"/>
                <a:stretch>
                  <a:fillRect l="-1120" b="-11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EM3KSG67.eps" descr="id:2147487009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793080"/>
            <a:ext cx="7806844" cy="93991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85965"/>
            <a:ext cx="40543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0709" y="2847594"/>
            <a:ext cx="843618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76119" y="2847594"/>
            <a:ext cx="835265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36301" y="2847594"/>
            <a:ext cx="826995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89388" y="2847594"/>
            <a:ext cx="826995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44092" y="2847594"/>
            <a:ext cx="826995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97940" y="2847594"/>
            <a:ext cx="826995" cy="8178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/>
              <p:cNvSpPr/>
              <p:nvPr/>
            </p:nvSpPr>
            <p:spPr>
              <a:xfrm>
                <a:off x="1709575" y="3826511"/>
                <a:ext cx="1625766" cy="7039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9575" y="3826511"/>
                <a:ext cx="1625766" cy="70391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71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某学校计划将教学楼前空地整理出来当作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并将这块空地平均分成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份。其中的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份种茄子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份种黄瓜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其余种番茄。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涂一涂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分别表示出茄子、黄瓜和番茄的种植区域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茄子和黄瓜一共占这块地的几分之几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68.eps" descr="id:214748701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1492" y="2581682"/>
            <a:ext cx="2876959" cy="18760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61128" y="2536247"/>
            <a:ext cx="2922788" cy="19318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381000" y="5286859"/>
                <a:ext cx="1715534" cy="8415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286859"/>
                <a:ext cx="1715534" cy="84151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>
                <a:spLocks noChangeAspect="1"/>
              </p:cNvSpPr>
              <p:nvPr/>
            </p:nvSpPr>
            <p:spPr>
              <a:xfrm>
                <a:off x="381000" y="854926"/>
                <a:ext cx="11430000" cy="497097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五、甲工程队修一段公路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第一天修了全长的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第二天修了全长的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两天一共修了全长的几分之几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?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NEU-BZ-S9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endParaRPr lang="en-US" altLang="zh-CN" b="1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第二天比第一天少修了全长的几分之几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?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NEU-BZ-S9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endParaRPr lang="en-US" altLang="zh-CN" b="1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还剩下全长的几分之几没修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? </a:t>
                </a: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i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54926"/>
                <a:ext cx="11430000" cy="4970976"/>
              </a:xfrm>
              <a:prstGeom prst="rect">
                <a:avLst/>
              </a:prstGeom>
              <a:blipFill rotWithShape="0">
                <a:blip r:embed="rId3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235</Words>
  <Application>Microsoft Office PowerPoint</Application>
  <PresentationFormat>宽屏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2026-02-26T12:13:00Z</dcterms:modified>
</cp:coreProperties>
</file>