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99" r:id="rId9"/>
    <p:sldId id="978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寻找“宝藏”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乐乐面向北站立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他向右转后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则面向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站立。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北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观察下面这张平面图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小林站在水坑旁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他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要去树林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应该向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方向走。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西北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西南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东南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NM3KSG61.eps" descr="id:214748640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2901" y="3194178"/>
            <a:ext cx="4275557" cy="3061149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6527347" y="140506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674972" y="364950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546908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看一看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猴山在喷水池的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方向。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蛇山在喷水池的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方向。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喷水池的东面是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M3KSG64.eps" descr="id:214748640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8612" y="847004"/>
            <a:ext cx="5799989" cy="40663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00158" y="20527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西北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00158" y="26071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西南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00158" y="31736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熊洞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植物园在潮白大街和迎宾路交叉路口的东南方向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则植物园在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的位置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M3KSG63.eps" descr="id:214748641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6506" y="1712033"/>
            <a:ext cx="4258988" cy="391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81930" y="65297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822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小林现在的位置是下面平面图上的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他要去甲、乙两处游玩。他先去甲处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需要朝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接着去乙处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需要朝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朝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走才能到达。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65.eps" descr="id:214748642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4285" y="2624809"/>
            <a:ext cx="5183429" cy="38270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2626" y="148535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东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998893" y="1485351"/>
            <a:ext cx="1502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北</a:t>
            </a:r>
            <a:r>
              <a:rPr lang="en-US" altLang="zh-CN" dirty="0">
                <a:solidFill>
                  <a:srgbClr val="FF0000"/>
                </a:solidFill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或西</a:t>
            </a:r>
            <a:r>
              <a:rPr lang="en-US" altLang="zh-CN" dirty="0">
                <a:solidFill>
                  <a:srgbClr val="FF0000"/>
                </a:solidFill>
              </a:rPr>
              <a:t>)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9974" y="2050223"/>
            <a:ext cx="1502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西</a:t>
            </a:r>
            <a:r>
              <a:rPr lang="en-US" altLang="zh-CN" dirty="0">
                <a:solidFill>
                  <a:srgbClr val="FF0000"/>
                </a:solidFill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或北</a:t>
            </a:r>
            <a:r>
              <a:rPr lang="en-US" altLang="zh-CN" dirty="0">
                <a:solidFill>
                  <a:srgbClr val="FF0000"/>
                </a:solidFill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861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小林家在体育馆的西南面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市场在体育馆的东南面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商场的北面是少年宫。请把小林家、市场和商场填到相应的位置。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M3KSG66.eps" descr="id:214748644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2282320"/>
            <a:ext cx="8587528" cy="360723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340285" y="38347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商场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95512" y="51231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市场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60748" y="51231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小林家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183</Words>
  <Application>Microsoft Office PowerPoint</Application>
  <PresentationFormat>宽屏</PresentationFormat>
  <Paragraphs>42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2026-02-14T05:03:00Z</dcterms:modified>
</cp:coreProperties>
</file>