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9" r:id="rId8"/>
    <p:sldId id="1000" r:id="rId9"/>
    <p:sldId id="1001" r:id="rId10"/>
    <p:sldId id="978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连乘解决实际问题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下面是一盒干吃牛奶片外包装上的说明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,24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盒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这样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的牛奶片装一箱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一箱共有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片牛奶片。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根据有关部门的建议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每人每天应将食盐摄入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量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控制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克以内。阳阳一家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口人半个月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食盐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摄入量应控制在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克以内。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某服装厂要制作一批服装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厂里共有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个小组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每个小组每天制作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完成这批服装需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这批服装一共有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件。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582889" y="1469434"/>
            <a:ext cx="2757055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规格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×10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生产日期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2025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203580" y="212946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1920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789842" y="379198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375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906130" y="4895023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1800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学校组织实践活动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个小组去摘黄瓜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每个小组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平均每人摘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千克黄瓜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一共摘了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千克的黄瓜。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A.75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B.750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C.2250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D.250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张叔叔去游泳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他在一条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米的泳道游了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个来回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他一共游了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A.400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B.550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C.600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D.800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33385" y="168747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257540" y="335001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8887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某学校共有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个班参加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阳光大课间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每个班站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每个队站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人。算式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5×25×9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“5×25”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每个班参加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阳光大课间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活动的人数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全校参加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阳光大课间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活动的人数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C.25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个班参加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阳光大课间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活动一共站了多少个队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参加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阳光大课间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活动的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个队的总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人数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某服装店要制作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套服装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每套服装需要用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米布料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如果每米布料的价格是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那么购买布料需要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A.1512		B.3024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C.3456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D.4536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508894" y="91530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95771" y="425078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0089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下面四个问题中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不能用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“2×4×30”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解决的是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一本相册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页能放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张照片。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页能放多少张照片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妈妈买了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套拼图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元。一共花了多少钱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学校游泳池长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小军游了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个来回。一共游了多少米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果园里有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行梨树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桃树的棵数是梨树的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倍。桃树有多少棵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815676" y="122814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2963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某社区安装太阳能路灯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该社区共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个小区。每个小区安装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盏太阳能路灯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该社区一共要花多少钱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280249"/>
            <a:ext cx="344998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32×5×20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3200(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92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四、每个保温杯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45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货架上的保温杯一共能卖多少钱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下面三种解决方法中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画线部分分别表示先算什么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u="sng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u="sng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45×4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一共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有多少个保温杯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45×5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×4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列能卖多少钱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4×5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×45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排能卖多少钱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14.eps" descr="id:214748747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1636" y="2057544"/>
            <a:ext cx="1708727" cy="2549691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880409" y="5085490"/>
            <a:ext cx="1742608" cy="5152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880409" y="5668123"/>
            <a:ext cx="1742608" cy="5152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1880409" y="5085490"/>
            <a:ext cx="1742608" cy="113082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251</Words>
  <Application>Microsoft Office PowerPoint</Application>
  <PresentationFormat>宽屏</PresentationFormat>
  <Paragraphs>62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2026-02-14T02:24:52Z</dcterms:modified>
</cp:coreProperties>
</file>