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9" r:id="rId8"/>
    <p:sldId id="978" r:id="rId9"/>
    <p:sldId id="996" r:id="rId10"/>
    <p:sldId id="1000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简单的周期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按照下面的规律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横线处的图形应该是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18.eps" descr="id:214748764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704" y="2084499"/>
            <a:ext cx="9886593" cy="588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608" y="2859636"/>
            <a:ext cx="10157074" cy="456645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381000" y="343803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按照下面的规律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下一幅图应该为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608" y="5584217"/>
            <a:ext cx="10390909" cy="744089"/>
          </a:xfrm>
          <a:prstGeom prst="rect">
            <a:avLst/>
          </a:prstGeom>
        </p:spPr>
      </p:pic>
      <p:pic>
        <p:nvPicPr>
          <p:cNvPr id="18" name="CM3KSG23.eps" descr="id:2147487682;FounderCES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621" y="4167237"/>
            <a:ext cx="4406759" cy="1239885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6797367" y="143132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075218" y="34529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在学校中心路的一边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按照红旗、红旗、黄旗、绿旗的顺序插了一排彩旗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面彩旗。其中红旗有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黄旗有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面是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国庆节期间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在某文化广场的一边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按下面的顺序挂了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个灯笼。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28.eps" descr="id:214748771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484385"/>
            <a:ext cx="11430000" cy="114696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72672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有字的灯笼共有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没有字的灯笼共有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27103" y="168747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98049" y="168747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1029976" y="17608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黄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54548" y="474817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13062" y="474817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782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47003"/>
            <a:ext cx="11430000" cy="496135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三、找规律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涂一涂。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 fontAlgn="ctr"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 fontAlgn="ctr"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CM3KSG29.eps" descr="id:214748773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54" y="1590097"/>
            <a:ext cx="6265714" cy="879177"/>
          </a:xfrm>
          <a:prstGeom prst="rect">
            <a:avLst/>
          </a:prstGeom>
        </p:spPr>
      </p:pic>
      <p:pic>
        <p:nvPicPr>
          <p:cNvPr id="18" name="CM3KSG29-1.eps" descr="id:214748773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45" y="3201977"/>
            <a:ext cx="6246414" cy="876469"/>
          </a:xfrm>
          <a:prstGeom prst="rect">
            <a:avLst/>
          </a:prstGeom>
        </p:spPr>
      </p:pic>
      <p:pic>
        <p:nvPicPr>
          <p:cNvPr id="19" name="CM3KSG29-2.eps" descr="id:214748774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45" y="4912662"/>
            <a:ext cx="6091980" cy="89569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950176" y="1648583"/>
            <a:ext cx="299761" cy="31916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281110" y="1769889"/>
            <a:ext cx="299761" cy="31287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933619" y="2119596"/>
            <a:ext cx="299761" cy="31287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274944" y="2040076"/>
            <a:ext cx="299761" cy="31287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914946" y="1739178"/>
            <a:ext cx="299761" cy="31287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268778" y="1708005"/>
            <a:ext cx="299761" cy="31287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902446" y="3714753"/>
            <a:ext cx="299761" cy="31287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228437" y="3313881"/>
            <a:ext cx="299761" cy="31287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455997" y="5224857"/>
            <a:ext cx="299761" cy="31287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7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81000" y="54553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四、按规律填一填、画一画。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							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	                                   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				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CM3KSG30.eps" descr="id:214748775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824" y="780184"/>
            <a:ext cx="5413790" cy="1429616"/>
          </a:xfrm>
          <a:prstGeom prst="rect">
            <a:avLst/>
          </a:prstGeom>
        </p:spPr>
      </p:pic>
      <p:pic>
        <p:nvPicPr>
          <p:cNvPr id="10" name="CM3KSG31.eps" descr="id:214748775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824" y="2424731"/>
            <a:ext cx="5658969" cy="552263"/>
          </a:xfrm>
          <a:prstGeom prst="rect">
            <a:avLst/>
          </a:prstGeom>
        </p:spPr>
      </p:pic>
      <p:pic>
        <p:nvPicPr>
          <p:cNvPr id="11" name="CM3KSG32.eps" descr="id:214748776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824" y="3421454"/>
            <a:ext cx="4253399" cy="648446"/>
          </a:xfrm>
          <a:prstGeom prst="rect">
            <a:avLst/>
          </a:prstGeom>
        </p:spPr>
      </p:pic>
      <p:pic>
        <p:nvPicPr>
          <p:cNvPr id="12" name="CM3KSG33.eps" descr="id:214748777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824" y="4396465"/>
            <a:ext cx="3462502" cy="868030"/>
          </a:xfrm>
          <a:prstGeom prst="rect">
            <a:avLst/>
          </a:prstGeom>
        </p:spPr>
      </p:pic>
      <p:pic>
        <p:nvPicPr>
          <p:cNvPr id="13" name="CM3KSG34.eps" descr="id:2147487780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824" y="5458951"/>
            <a:ext cx="5965861" cy="1165796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2904959" y="159429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607744" y="72435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972634" y="72435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689875" y="159429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33</a:t>
            </a:r>
            <a:endParaRPr lang="zh-CN" altLang="en-US" sz="2800" dirty="0"/>
          </a:p>
        </p:txBody>
      </p:sp>
      <p:pic>
        <p:nvPicPr>
          <p:cNvPr id="18" name="CM3KSG53-1.eps" descr="id:2147484910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38736" y="2261755"/>
            <a:ext cx="538018" cy="538018"/>
          </a:xfrm>
          <a:prstGeom prst="rect">
            <a:avLst/>
          </a:prstGeom>
        </p:spPr>
      </p:pic>
      <p:pic>
        <p:nvPicPr>
          <p:cNvPr id="20" name="CM3KSG53-2.eps" descr="id:2147484917;FounderCES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657894" y="2351391"/>
            <a:ext cx="471966" cy="441874"/>
          </a:xfrm>
          <a:prstGeom prst="rect">
            <a:avLst/>
          </a:prstGeom>
        </p:spPr>
      </p:pic>
      <p:pic>
        <p:nvPicPr>
          <p:cNvPr id="21" name="CM3KSG54-1.eps" descr="id:2147484924;FounderCES"/>
          <p:cNvPicPr/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1048" y="3371406"/>
            <a:ext cx="872598" cy="538018"/>
          </a:xfrm>
          <a:prstGeom prst="rect">
            <a:avLst/>
          </a:prstGeom>
        </p:spPr>
      </p:pic>
      <p:pic>
        <p:nvPicPr>
          <p:cNvPr id="22" name="CM3KSG54-2.eps" descr="id:2147484931;FounderCES"/>
          <p:cNvPicPr/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9927" y="3371406"/>
            <a:ext cx="874279" cy="538018"/>
          </a:xfrm>
          <a:prstGeom prst="rect">
            <a:avLst/>
          </a:prstGeom>
        </p:spPr>
      </p:pic>
      <p:pic>
        <p:nvPicPr>
          <p:cNvPr id="23" name="CM3KSG54-3.eps" descr="id:2147484938;FounderCES"/>
          <p:cNvPicPr/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3315" y="3371406"/>
            <a:ext cx="872598" cy="538018"/>
          </a:xfrm>
          <a:prstGeom prst="rect">
            <a:avLst/>
          </a:prstGeom>
        </p:spPr>
      </p:pic>
      <p:pic>
        <p:nvPicPr>
          <p:cNvPr id="24" name="CM3KSG55-1.eps" descr="id:2147484945;FounderCES"/>
          <p:cNvPicPr/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27529" y="4474566"/>
            <a:ext cx="487346" cy="518974"/>
          </a:xfrm>
          <a:prstGeom prst="rect">
            <a:avLst/>
          </a:prstGeom>
        </p:spPr>
      </p:pic>
      <p:pic>
        <p:nvPicPr>
          <p:cNvPr id="25" name="CM3KSG55-2.eps" descr="id:2147484952;FounderCES"/>
          <p:cNvPicPr/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48440" y="4474566"/>
            <a:ext cx="518974" cy="518974"/>
          </a:xfrm>
          <a:prstGeom prst="rect">
            <a:avLst/>
          </a:prstGeom>
        </p:spPr>
      </p:pic>
      <p:pic>
        <p:nvPicPr>
          <p:cNvPr id="26" name="CM3KSG55-3.eps" descr="id:2147484959;FounderCES"/>
          <p:cNvPicPr/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932152" y="4474566"/>
            <a:ext cx="518974" cy="51897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4639711" y="5660991"/>
            <a:ext cx="495858" cy="228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114497" y="6167937"/>
            <a:ext cx="314876" cy="3020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692982" y="5613874"/>
            <a:ext cx="314876" cy="3020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20473" y="6204663"/>
            <a:ext cx="495858" cy="228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三年级一班的部分同学参加学校拔河比赛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参赛的同学按先排三名男生、后排两名女生的顺序依次重复排成一队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名同学是男生还是女生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064349"/>
            <a:ext cx="35060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名同学是男生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5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六、有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△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☆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四种形状的卡片若干张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你能用这四种形状的卡片设计一个按周期规律排列的图形序列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并且使得第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张卡片是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57.eps" descr="id:214748498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7237" y="2881153"/>
            <a:ext cx="10622973" cy="70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240</Words>
  <Application>Microsoft Office PowerPoint</Application>
  <PresentationFormat>宽屏</PresentationFormat>
  <Paragraphs>50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126</cp:revision>
  <dcterms:created xsi:type="dcterms:W3CDTF">2023-06-16T14:45:50Z</dcterms:created>
  <dcterms:modified xsi:type="dcterms:W3CDTF">2026-02-14T02:50:55Z</dcterms:modified>
</cp:coreProperties>
</file>