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95" r:id="rId8"/>
    <p:sldId id="978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笔算乘法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进位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儿童青少年主题健身活动设有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个场地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每个场地安排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名志愿者维持秩序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一共需要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名志愿者。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某小区引进了一种新型垃圾桶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这种垃圾桶每个可盛放垃圾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该小区共放置这种垃圾桶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一共可盛放垃圾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807258" y="249073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088312" y="3598473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丽丽妈妈打算买的一套书有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买这套书丽丽妈妈要付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B.292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C.262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D.280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已知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78×A=156,78×B=234,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则该竖式的积是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:AB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表示一个两位数。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A.78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B.390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C.1794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D.2496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1" y="3621097"/>
            <a:ext cx="2015835" cy="145497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739467" y="124866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574212" y="292382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474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三、乐乐每天坚持阅读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他已经坚持了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26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天。根据下面的竖式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里填合适的数。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95.eps" descr="id:214748734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458952"/>
            <a:ext cx="7806844" cy="2775987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4812704" y="338118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987239" y="338118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722935" y="400977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987239" y="400977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50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722935" y="464202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26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987239" y="464019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441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四、下面的计算正确吗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改正。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91.eps" descr="id:214748736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509" y="1744907"/>
            <a:ext cx="4031518" cy="3585627"/>
          </a:xfrm>
          <a:prstGeom prst="rect">
            <a:avLst/>
          </a:prstGeom>
        </p:spPr>
      </p:pic>
      <p:pic>
        <p:nvPicPr>
          <p:cNvPr id="14" name="CM3KSG92.eps" descr="id:214748736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6738" y="1744907"/>
            <a:ext cx="4179531" cy="3585627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373908" y="4730305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87805" y="2408091"/>
            <a:ext cx="1257461" cy="25068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68866" y="2408090"/>
            <a:ext cx="1294908" cy="2506809"/>
          </a:xfrm>
          <a:prstGeom prst="rect">
            <a:avLst/>
          </a:prstGeom>
        </p:spPr>
      </p:pic>
      <p:sp>
        <p:nvSpPr>
          <p:cNvPr id="20" name="矩形 19"/>
          <p:cNvSpPr>
            <a:spLocks noChangeAspect="1"/>
          </p:cNvSpPr>
          <p:nvPr/>
        </p:nvSpPr>
        <p:spPr>
          <a:xfrm>
            <a:off x="7013254" y="4730305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143</Words>
  <Application>Microsoft Office PowerPoint</Application>
  <PresentationFormat>宽屏</PresentationFormat>
  <Paragraphs>41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2026-02-14T02:13:28Z</dcterms:modified>
</cp:coreProperties>
</file>