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  <p:sldMasterId id="2147483739" r:id="rId4"/>
  </p:sldMasterIdLst>
  <p:notesMasterIdLst>
    <p:notesMasterId r:id="rId13"/>
  </p:notesMasterIdLst>
  <p:sldIdLst>
    <p:sldId id="998" r:id="rId5"/>
    <p:sldId id="994" r:id="rId6"/>
    <p:sldId id="977" r:id="rId7"/>
    <p:sldId id="978" r:id="rId8"/>
    <p:sldId id="996" r:id="rId9"/>
    <p:sldId id="999" r:id="rId10"/>
    <p:sldId id="1000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819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2" action="ppaction://hlinksldjump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1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角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226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709900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709899" y="3578548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2" name="QM3KSG30.eps" descr="id:214748679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207366"/>
            <a:ext cx="9446281" cy="428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混淆线段、射线和直线的特征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右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图建筑的外墙是由数万根支撑材料组成。每根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支撑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可以看作一条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端点数量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长度可测性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对比记忆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个端点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长度可测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、射线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个端点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长度不可测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、直线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个端点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长度不可测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可简单记为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线段有头有尾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射线有头无尾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直线无头无尾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线段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M3KSG31.eps" descr="id:214748681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1349" y="1134313"/>
            <a:ext cx="2684124" cy="202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434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混淆影响角的大小的因素。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爷爷用能放大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倍的放大镜看东东画的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的角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爷爷看到的角是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角的大小与两条边张开的程度有关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与边的实际长度无关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用放大镜看角时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放大的是角的边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不改变角的形状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看到的角的度数不变。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:30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钝角的范围判断错误。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判断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大于直角的角都是钝角。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明确钝角的定义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比直角大又比平角小的角是钝角。故大于直角的角还可能是平角。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88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使用量角器时混用刻度。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下面的角是多少度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在量角的度数时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易将量角器的内、外圈刻度混用。本题角的一边与内圈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刻度线重合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所以读数时要读另一条边所对应的内圈刻度。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:60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QM3KSG32.eps" descr="id:21474868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283" y="1352840"/>
            <a:ext cx="4847435" cy="246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0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1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</TotalTime>
  <Words>172</Words>
  <Application>Microsoft Office PowerPoint</Application>
  <PresentationFormat>宽屏</PresentationFormat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115</cp:revision>
  <dcterms:created xsi:type="dcterms:W3CDTF">2023-06-16T14:45:50Z</dcterms:created>
  <dcterms:modified xsi:type="dcterms:W3CDTF">2026-02-14T01:26:47Z</dcterms:modified>
</cp:coreProperties>
</file>