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99" r:id="rId9"/>
    <p:sldId id="1000" r:id="rId10"/>
    <p:sldId id="978" r:id="rId11"/>
    <p:sldId id="979" r:id="rId12"/>
    <p:sldId id="997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数据的收集、整理与表达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057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学校开运动会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李老师要为全班同学订购具有班级特色的服装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要使每位同学的服装尺码合适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你认为李老师最需要调查收集的信息是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调查每位同学喜欢的服装款式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调查每位同学喜欢的服装颜色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调查每位同学喜欢的运动项目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调查每位同学的身高和体重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080895" y="2321316"/>
            <a:ext cx="4443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28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小林调查了他们小组的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名同学的身高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数据如下表。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63070018"/>
              </p:ext>
            </p:extLst>
          </p:nvPr>
        </p:nvGraphicFramePr>
        <p:xfrm>
          <a:off x="381000" y="1246008"/>
          <a:ext cx="11429999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1632857"/>
                <a:gridCol w="1632857"/>
                <a:gridCol w="1632857"/>
                <a:gridCol w="1632857"/>
                <a:gridCol w="1632857"/>
                <a:gridCol w="1632857"/>
                <a:gridCol w="1632857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学生编号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身高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136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138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147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151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384891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下面说法错误的是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号同学的身高最高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最高的同学比最矮的同学高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号同学比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号同学矮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号同学的身高最矮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96967" y="239528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该统计图可能统计的项目是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东东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天睡觉的小时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数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东东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小时制作的纸花数量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东东学校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个兴趣小组的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人数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东东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岁、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岁、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岁、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岁时的身高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M3KSG80.eps" descr="id:214748725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7192" y="847004"/>
            <a:ext cx="4517615" cy="291450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6085608" y="14262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0924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学校体育室买回排球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篮球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足球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绘制成条形统计图时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表示篮球的直条高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那么表示排球的直条高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表示足球的直条高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三年级二班所有学生的血型情况统计图如图所示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图中每格代表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型血有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型血有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三年级二班共有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三年级二班所有学生的血型情况统计图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M3KSG81.eps" descr="id:214748726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7215" y="4051149"/>
            <a:ext cx="4197570" cy="270092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809801" y="11761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81738" y="17339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732361" y="229932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16920" y="284575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128946" y="284575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015146" y="284575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1064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964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三、下面是某校三年级全体学生身高情况统计表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请根据统计表填空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10058769"/>
              </p:ext>
            </p:extLst>
          </p:nvPr>
        </p:nvGraphicFramePr>
        <p:xfrm>
          <a:off x="381000" y="1721652"/>
          <a:ext cx="11430000" cy="1536192"/>
        </p:xfrm>
        <a:graphic>
          <a:graphicData uri="http://schemas.openxmlformats.org/drawingml/2006/table">
            <a:tbl>
              <a:tblPr firstRow="1" firstCol="1" bandRow="1"/>
              <a:tblGrid>
                <a:gridCol w="2286000"/>
                <a:gridCol w="228600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身高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米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1.15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及以下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1.16~1.25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1.26~1.35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1.36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及以上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男生人数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女生人数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393136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男生身高在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的人数最少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女生身高在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1.26~1.35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该校三年级一共有学生多少人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61979" y="3468727"/>
            <a:ext cx="2249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en-US" altLang="zh-CN" i="1" dirty="0">
                <a:solidFill>
                  <a:srgbClr val="FF0000"/>
                </a:solidFill>
              </a:rPr>
              <a:t>.</a:t>
            </a:r>
            <a:r>
              <a:rPr lang="en-US" altLang="zh-CN" dirty="0">
                <a:solidFill>
                  <a:srgbClr val="FF0000"/>
                </a:solidFill>
              </a:rPr>
              <a:t>36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米及以上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29576" y="346872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10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221459" y="40387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45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5113974"/>
            <a:ext cx="62215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41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39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49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246(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7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6500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四、某小学三年级一班学生体重情况统计表和统计图如下。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三年级一班学生体重情况统计表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91461293"/>
              </p:ext>
            </p:extLst>
          </p:nvPr>
        </p:nvGraphicFramePr>
        <p:xfrm>
          <a:off x="381000" y="3002148"/>
          <a:ext cx="11430000" cy="1536192"/>
        </p:xfrm>
        <a:graphic>
          <a:graphicData uri="http://schemas.openxmlformats.org/drawingml/2006/table">
            <a:tbl>
              <a:tblPr firstRow="1" firstCol="1" bandRow="1"/>
              <a:tblGrid>
                <a:gridCol w="2286000"/>
                <a:gridCol w="228600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及以下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26~28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29~31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及以上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男生人数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女生人数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311236" y="56776"/>
            <a:ext cx="53110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三年级一班学生体重情况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统计图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M3KSG83.eps" descr="id:214748730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724487"/>
            <a:ext cx="7806844" cy="358750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389334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男生体重在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29~31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请把上面的统计表和统计图补充完整。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该小学三年级一班一共有多少人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45(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30912" y="441399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303</Words>
  <Application>Microsoft Office PowerPoint</Application>
  <PresentationFormat>宽屏</PresentationFormat>
  <Paragraphs>108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2026-02-14T06:10:51Z</dcterms:modified>
</cp:coreProperties>
</file>