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1000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数量关系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华华读一本书。她第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天读到第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天读到第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天读到第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169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页。华华第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天读的页数最少。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“169-89”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天读的页数。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公园上午来了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368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名游客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中午走了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名游客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下午又来了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196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名游客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这时公园有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名游客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这天一共来了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名游客。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547486" y="26858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740468" y="26858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03090" y="381437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42580" y="3814372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某场馆有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个座位。某校三年级有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个男生、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258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个女生。该校三年级学生同时进场看表演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座位够吗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下面思考过程不合理的是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64" y="1818554"/>
            <a:ext cx="9240981" cy="4874830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873076" y="118117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358-201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错算成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358-200+1,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那么计算结果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比正确结果少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比正确结果多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比正确结果少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比正确结果多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63721" y="182894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31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三、计算题。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56×14=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87×38=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63×88=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3399" y="2683481"/>
            <a:ext cx="2321855" cy="316616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685039" y="1943377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784</a:t>
            </a:r>
            <a:endParaRPr lang="zh-CN" altLang="en-US" sz="28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80214" y="2688242"/>
            <a:ext cx="2295350" cy="3161141"/>
          </a:xfrm>
          <a:prstGeom prst="rect">
            <a:avLst/>
          </a:prstGeom>
        </p:spPr>
      </p:pic>
      <p:sp>
        <p:nvSpPr>
          <p:cNvPr id="24" name="矩形 23"/>
          <p:cNvSpPr>
            <a:spLocks noChangeAspect="1"/>
          </p:cNvSpPr>
          <p:nvPr/>
        </p:nvSpPr>
        <p:spPr>
          <a:xfrm>
            <a:off x="5872575" y="194337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3306</a:t>
            </a:r>
            <a:endParaRPr lang="zh-CN" altLang="en-US" sz="2800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31111" y="2683480"/>
            <a:ext cx="2314506" cy="3166165"/>
          </a:xfrm>
          <a:prstGeom prst="rect">
            <a:avLst/>
          </a:prstGeom>
        </p:spPr>
      </p:pic>
      <p:sp>
        <p:nvSpPr>
          <p:cNvPr id="37" name="矩形 36"/>
          <p:cNvSpPr>
            <a:spLocks noChangeAspect="1"/>
          </p:cNvSpPr>
          <p:nvPr/>
        </p:nvSpPr>
        <p:spPr>
          <a:xfrm>
            <a:off x="9623694" y="1943377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5544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288"/>
            <a:ext cx="34163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看图列式并计算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M3KSG73.eps" descr="id:214748717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207366"/>
            <a:ext cx="5332179" cy="300251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952152"/>
            <a:ext cx="345318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130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75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265(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某小学开展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爱牙日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口腔检查活动。这天上午检查了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298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名学生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下午检查了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265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名学生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全校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名学生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还剩下多少名学生没有检查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92467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在美术课上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同学们画了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朵牡丹花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画的梅花比牡丹花少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牡丹花和梅花一共画了多少朵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72186"/>
            <a:ext cx="351089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298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265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337(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名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77039"/>
            <a:ext cx="345318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348(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朵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7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4809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某小学的同学参加冰雪体验活动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每人只能参加一项活动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。参加滑雪体验活动的有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参加冰壶体验活动的人数是参加滑雪体验活动人数的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倍。参加滑雪体验活动和冰壶体验活动的一共有多少人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620770"/>
            <a:ext cx="351250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120×2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360(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</TotalTime>
  <Words>317</Words>
  <Application>Microsoft Office PowerPoint</Application>
  <PresentationFormat>宽屏</PresentationFormat>
  <Paragraphs>41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2026-02-26T12:18:33Z</dcterms:modified>
</cp:coreProperties>
</file>