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练习四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88" y="134693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某小学开展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阅读让生活更美好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的读书活动。乐乐读一本书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每周读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周正好读完。这本书一共有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.49×62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的积大约是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);25×40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的积末尾有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小红和小明一起折纸鹤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天内折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只。如果小红每天折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小明每天折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那么他们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按时完成任务。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不能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88709" y="2467635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221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12626" y="3033036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3000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84356" y="303303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4137912" y="42306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不能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小丽一个星期有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天要跑步锻炼身体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每天跑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她一个星期跑了多少米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小明是这样想的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先算一个星期跑了多少圈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再算一共跑多少米。下面算式中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能表示小明想法的是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A.2×400×5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B.5×400×2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C.2×5×400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D.400</a:t>
            </a:r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(2×5)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27203" y="25320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电影院每排有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这个电影院共有多少个座位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针对该问题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列竖式计算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右面虚线框内的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“72”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89.eps" descr="id:21474874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4909" y="1567729"/>
            <a:ext cx="1519910" cy="246394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639030" y="14245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9204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某快递站的一个自动分拣机器人平均每分钟可以分拣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个包裹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这个机器人从上午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9:34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开始分拣一批包裹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10:23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完成分拣。这批包裹一共有多少个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7529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34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49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82×49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4018(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697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某超市举行优惠购物活动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一种糖果有如下优惠活动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29581961"/>
              </p:ext>
            </p:extLst>
          </p:nvPr>
        </p:nvGraphicFramePr>
        <p:xfrm>
          <a:off x="381000" y="658954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57500"/>
                <a:gridCol w="2857500"/>
                <a:gridCol w="28575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1~20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21~30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以上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170702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三年级同学要组织一次联欢活动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一班需要购买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千克糖果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二班需要购买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千克糖果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三班需要购买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千克糖果。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每班分别购买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各需多少元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一班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:25×15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375(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二班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:20×21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420(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三班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:15×34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510(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三个班合起来购买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共需要多少元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70(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15×70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1050(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926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四、算一算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15.eps" descr="id:214748751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633214"/>
            <a:ext cx="9446281" cy="453137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194128" y="2579008"/>
            <a:ext cx="2544127" cy="10370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872510" y="2589399"/>
            <a:ext cx="544124" cy="9642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369127" y="2579008"/>
            <a:ext cx="7057074" cy="9642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618509" y="4351014"/>
            <a:ext cx="1004508" cy="8652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343378" y="4357241"/>
            <a:ext cx="1392904" cy="8589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326363" y="4356210"/>
            <a:ext cx="3528537" cy="8496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378</Words>
  <Application>Microsoft Office PowerPoint</Application>
  <PresentationFormat>宽屏</PresentationFormat>
  <Paragraphs>52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2026-02-14T02:29:51Z</dcterms:modified>
</cp:coreProperties>
</file>