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3"/>
  </p:notesMasterIdLst>
  <p:sldIdLst>
    <p:sldId id="998" r:id="rId5"/>
    <p:sldId id="994" r:id="rId6"/>
    <p:sldId id="977" r:id="rId7"/>
    <p:sldId id="999" r:id="rId8"/>
    <p:sldId id="978" r:id="rId9"/>
    <p:sldId id="996" r:id="rId10"/>
    <p:sldId id="979" r:id="rId11"/>
    <p:sldId id="975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线段、射线和直线</a:t>
            </a: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6462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下图中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是线段。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150525"/>
            <a:ext cx="11430000" cy="539104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381000" y="2835713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方方画了一条射线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PQ,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选项符合要求。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3574010"/>
            <a:ext cx="11430000" cy="1172817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381000" y="4830565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小明画了一条长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厘米的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直线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线段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射线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点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2069503" y="141825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5103648" y="2854429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4750358" y="484510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25115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在数学课堂上学习过直线、射线、线段后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年年他们组针对直线、射线、线段的特征进行了讨论。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QM3KSG03.eps" descr="id:2147486375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2236" y="1341438"/>
            <a:ext cx="8587528" cy="4170988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81000" y="4956405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个人的说法是正确的。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A.3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B.2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C.1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D.0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538496" y="497819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793345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6383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下图中一共有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条射线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若要让下图中有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条线段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需在两点之间再添加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个点。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QM3KSG04.eps" descr="id:2147486389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67737" y="2666517"/>
            <a:ext cx="5656526" cy="21504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3059145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小亮从家出发去科技馆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条路线可以走。如图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号路线最近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理由是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6" name="QM3KSG04-1.eps" descr="id:2147486396;FounderCES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70032" y="4389094"/>
            <a:ext cx="6451937" cy="1568348"/>
          </a:xfrm>
          <a:prstGeom prst="rect">
            <a:avLst/>
          </a:prstGeom>
        </p:spPr>
      </p:pic>
      <p:sp>
        <p:nvSpPr>
          <p:cNvPr id="17" name="矩形 16"/>
          <p:cNvSpPr>
            <a:spLocks noChangeAspect="1"/>
          </p:cNvSpPr>
          <p:nvPr/>
        </p:nvSpPr>
        <p:spPr>
          <a:xfrm>
            <a:off x="3170940" y="141435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487613" y="199014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8778230" y="315183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872597" y="3698683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两点之间线段最短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79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三、连一连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QM3KSG05.eps" descr="id:2147486403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860" y="991466"/>
            <a:ext cx="9446281" cy="5019741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296045" y="1674998"/>
            <a:ext cx="2930582" cy="316716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296045" y="2506271"/>
            <a:ext cx="2930582" cy="167087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483082" y="2795155"/>
            <a:ext cx="2743545" cy="67500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244090" y="1341438"/>
            <a:ext cx="2951364" cy="305898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2140181" y="3501336"/>
            <a:ext cx="3086446" cy="223647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774527" y="1341438"/>
            <a:ext cx="2743546" cy="11328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6764136" y="2372736"/>
            <a:ext cx="2932787" cy="42241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6774527" y="3607309"/>
            <a:ext cx="2817384" cy="134737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774527" y="2037629"/>
            <a:ext cx="2743546" cy="258194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6818121" y="5631873"/>
            <a:ext cx="2804963" cy="2167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07366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四、画一画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数一数。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画一画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用直尺连接下图任意两点画直线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条直线。数一数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图中共有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条线段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条射线。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QM3KSG55.eps" descr="id:2147486417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0752" y="3096531"/>
            <a:ext cx="2890495" cy="2293570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 flipH="1">
            <a:off x="4455148" y="2802805"/>
            <a:ext cx="2641843" cy="276394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4322618" y="5108088"/>
            <a:ext cx="3905283" cy="21724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546273" y="2743200"/>
            <a:ext cx="1101436" cy="294062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>
            <a:spLocks noChangeAspect="1"/>
          </p:cNvSpPr>
          <p:nvPr/>
        </p:nvSpPr>
        <p:spPr>
          <a:xfrm>
            <a:off x="7722010" y="176659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1508247" y="2342391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3476593" y="2342391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2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287</TotalTime>
  <Words>168</Words>
  <Application>Microsoft Office PowerPoint</Application>
  <PresentationFormat>宽屏</PresentationFormat>
  <Paragraphs>38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NEU-BZ-S92</vt:lpstr>
      <vt:lpstr>等线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123</cp:revision>
  <dcterms:created xsi:type="dcterms:W3CDTF">2023-06-16T14:45:50Z</dcterms:created>
  <dcterms:modified xsi:type="dcterms:W3CDTF">2026-02-26T11:35:36Z</dcterms:modified>
</cp:coreProperties>
</file>