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94" r:id="rId6"/>
    <p:sldId id="977" r:id="rId7"/>
    <p:sldId id="978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jpeg"/><Relationship Id="rId7" Type="http://schemas.openxmlformats.org/officeDocument/2006/relationships/image" Target="../media/image1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分数与小数的初步联系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848332"/>
                <a:ext cx="11430000" cy="505234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一、填一填。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米可以写成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米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填小数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小亮家餐桌的长比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米还多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0.9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米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就是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米。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二、选一选。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.6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元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5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角写成小数是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元。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A.6.5	</a:t>
                </a: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B.5.6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C.0.5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D.0.2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.0.3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米表示的是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A.3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米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B.3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厘米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米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D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米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48332"/>
                <a:ext cx="11430000" cy="5052345"/>
              </a:xfrm>
              <a:prstGeom prst="rect">
                <a:avLst/>
              </a:prstGeom>
              <a:blipFill rotWithShape="0">
                <a:blip r:embed="rId3"/>
                <a:stretch>
                  <a:fillRect l="-1120" t="-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>
            <a:spLocks noChangeAspect="1"/>
          </p:cNvSpPr>
          <p:nvPr/>
        </p:nvSpPr>
        <p:spPr>
          <a:xfrm>
            <a:off x="2968728" y="1578120"/>
            <a:ext cx="633507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0.5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563982" y="2216258"/>
            <a:ext cx="633507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1.9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51955" y="331786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230620" y="444008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24"/>
            <a:ext cx="611898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三、先涂色表示分数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再用小数表示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84306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四、先说一说几角是十分之几元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再用小数表示。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EM3KSG22.eps" descr="id:214748664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541098"/>
            <a:ext cx="11430000" cy="10581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0638" y="1538466"/>
            <a:ext cx="9910723" cy="21883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51029" y="1735454"/>
            <a:ext cx="2062438" cy="1967975"/>
          </a:xfrm>
          <a:prstGeom prst="rect">
            <a:avLst/>
          </a:prstGeom>
        </p:spPr>
      </p:pic>
      <p:sp>
        <p:nvSpPr>
          <p:cNvPr id="26" name="矩形 25"/>
          <p:cNvSpPr>
            <a:spLocks noChangeAspect="1"/>
          </p:cNvSpPr>
          <p:nvPr/>
        </p:nvSpPr>
        <p:spPr>
          <a:xfrm>
            <a:off x="4449021" y="2653442"/>
            <a:ext cx="633507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0.6</a:t>
            </a:r>
            <a:endParaRPr lang="zh-CN" altLang="en-US" sz="2800" dirty="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62891" y="1722229"/>
            <a:ext cx="2062438" cy="1991591"/>
          </a:xfrm>
          <a:prstGeom prst="rect">
            <a:avLst/>
          </a:prstGeom>
        </p:spPr>
      </p:pic>
      <p:sp>
        <p:nvSpPr>
          <p:cNvPr id="49" name="矩形 48"/>
          <p:cNvSpPr>
            <a:spLocks noChangeAspect="1"/>
          </p:cNvSpPr>
          <p:nvPr/>
        </p:nvSpPr>
        <p:spPr>
          <a:xfrm>
            <a:off x="10070502" y="2653442"/>
            <a:ext cx="633507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0.4</a:t>
            </a:r>
            <a:endParaRPr lang="zh-CN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矩形 49"/>
              <p:cNvSpPr/>
              <p:nvPr/>
            </p:nvSpPr>
            <p:spPr>
              <a:xfrm>
                <a:off x="432955" y="5705111"/>
                <a:ext cx="848309" cy="7018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dirty="0" smtClean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元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955" y="5705111"/>
                <a:ext cx="848309" cy="701859"/>
              </a:xfrm>
              <a:prstGeom prst="rect">
                <a:avLst/>
              </a:prstGeom>
              <a:blipFill rotWithShape="0">
                <a:blip r:embed="rId7"/>
                <a:stretch>
                  <a:fillRect t="-1739" r="-13669" b="-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矩形 50"/>
          <p:cNvSpPr/>
          <p:nvPr/>
        </p:nvSpPr>
        <p:spPr>
          <a:xfrm>
            <a:off x="1460517" y="5794430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0</a:t>
            </a:r>
            <a:r>
              <a:rPr lang="en-US" altLang="zh-CN" i="1" dirty="0">
                <a:solidFill>
                  <a:srgbClr val="FF0000"/>
                </a:solidFill>
              </a:rPr>
              <a:t>.</a:t>
            </a:r>
            <a:r>
              <a:rPr lang="en-US" altLang="zh-CN" dirty="0">
                <a:solidFill>
                  <a:srgbClr val="FF0000"/>
                </a:solidFill>
              </a:rPr>
              <a:t>7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矩形 51"/>
              <p:cNvSpPr/>
              <p:nvPr/>
            </p:nvSpPr>
            <p:spPr>
              <a:xfrm>
                <a:off x="5247690" y="5705111"/>
                <a:ext cx="848309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dirty="0" smtClean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元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37" name="矩形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7690" y="5705111"/>
                <a:ext cx="848309" cy="704295"/>
              </a:xfrm>
              <a:prstGeom prst="rect">
                <a:avLst/>
              </a:prstGeom>
              <a:blipFill rotWithShape="0">
                <a:blip r:embed="rId8"/>
                <a:stretch>
                  <a:fillRect t="-870" r="-12950" b="-6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矩形 52"/>
          <p:cNvSpPr/>
          <p:nvPr/>
        </p:nvSpPr>
        <p:spPr>
          <a:xfrm>
            <a:off x="6245820" y="5794430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0</a:t>
            </a:r>
            <a:r>
              <a:rPr lang="en-US" altLang="zh-CN" i="1" dirty="0">
                <a:solidFill>
                  <a:srgbClr val="FF0000"/>
                </a:solidFill>
              </a:rPr>
              <a:t>.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矩形 53"/>
              <p:cNvSpPr/>
              <p:nvPr/>
            </p:nvSpPr>
            <p:spPr>
              <a:xfrm>
                <a:off x="9959527" y="5705111"/>
                <a:ext cx="848309" cy="7104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dirty="0" smtClean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元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40" name="矩形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9527" y="5705111"/>
                <a:ext cx="848309" cy="710451"/>
              </a:xfrm>
              <a:prstGeom prst="rect">
                <a:avLst/>
              </a:prstGeom>
              <a:blipFill rotWithShape="0">
                <a:blip r:embed="rId9"/>
                <a:stretch>
                  <a:fillRect r="-12950" b="-6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矩形 54"/>
          <p:cNvSpPr/>
          <p:nvPr/>
        </p:nvSpPr>
        <p:spPr>
          <a:xfrm>
            <a:off x="10818335" y="5794430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0</a:t>
            </a:r>
            <a:r>
              <a:rPr lang="en-US" altLang="zh-CN" i="1" dirty="0">
                <a:solidFill>
                  <a:srgbClr val="FF0000"/>
                </a:solidFill>
              </a:rPr>
              <a:t>.</a:t>
            </a:r>
            <a:r>
              <a:rPr lang="en-US" altLang="zh-CN" dirty="0">
                <a:solidFill>
                  <a:srgbClr val="FF0000"/>
                </a:solidFill>
              </a:rPr>
              <a:t>5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8554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五、量出你的文具盒的长和宽大约各是多少厘米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作单位的分数或小数表示。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110</Words>
  <Application>Microsoft Office PowerPoint</Application>
  <PresentationFormat>宽屏</PresentationFormat>
  <Paragraphs>34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2026-02-26T12:07:02Z</dcterms:modified>
</cp:coreProperties>
</file>