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9" r:id="rId8"/>
    <p:sldId id="1000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练习六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下面四个图形中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既有互相平行的线段又有互相垂直的线段的是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2040935"/>
            <a:ext cx="11204784" cy="1197150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29004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是小刚跳远时脚后跟落入沙坑的点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测量他的成绩时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应测量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的长度。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AC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AD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NM3KSG17.eps" descr="id:214748599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3550" y="4087295"/>
            <a:ext cx="3244460" cy="246325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0714739" y="142043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38575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两条平行线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互相垂直的两条直线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不可能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相交的两条直线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不可能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互相垂直。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下面几组直线中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互相平行的有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相交的有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338486"/>
            <a:ext cx="10390909" cy="19909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4783" y="9977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不会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0876" y="15465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71358" y="21083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可能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78657" y="26637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33831" y="26606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29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32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有三条直线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它们的位置关系是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且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的距离是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的距离是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的距离是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小丽、小兰和小敏三位同学的家与学校的位置关系如图所示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距离学校最近的是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22.eps" descr="id:21474860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4679" y="2686905"/>
            <a:ext cx="5402641" cy="335635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301076" y="92385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10630" y="92385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912566" y="20987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3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三、已知直线上一点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和直线外一点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作该直线的平行线。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过直线上的点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作该直线的垂线。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23.eps" descr="id:21474860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2050" y="1881617"/>
            <a:ext cx="3147900" cy="111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60841" y="4477220"/>
            <a:ext cx="3870319" cy="142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00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图书馆和学校在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路上。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路经过图书馆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夹角。政府要从艺术中心修一条垂直于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和一条经过艺术中心且与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路平行的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路。请你在图中画出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路。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画出符合题目要求的一种情况即可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25.eps" descr="id:21474860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18" y="3536008"/>
            <a:ext cx="5027073" cy="212962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173" y="2865423"/>
            <a:ext cx="5739332" cy="347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269</Words>
  <Application>Microsoft Office PowerPoint</Application>
  <PresentationFormat>宽屏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2026-02-26T11:54:42Z</dcterms:modified>
</cp:coreProperties>
</file>