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乘数末尾有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的乘法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下面的算式计算正确的是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A.88×20=1760	B.62×40=2080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C.58×30=2740	D.76×50=3930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36×50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实际上表示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A.3×5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B.30×5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C.3×50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D.30×50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08.eps" descr="id:214748741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7402" y="3838352"/>
            <a:ext cx="2441929" cy="196591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916612" y="141545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387176" y="31078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71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张叔叔每天可加工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个零件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天能加工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个这样的零件。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小慧阅读数学课外读物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一周能读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坚持读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算出每种水果各有多少个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并填空。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31190478"/>
              </p:ext>
            </p:extLst>
          </p:nvPr>
        </p:nvGraphicFramePr>
        <p:xfrm>
          <a:off x="381000" y="2561733"/>
          <a:ext cx="11430000" cy="3321448"/>
        </p:xfrm>
        <a:graphic>
          <a:graphicData uri="http://schemas.openxmlformats.org/drawingml/2006/table">
            <a:tbl>
              <a:tblPr firstRow="1" firstCol="1" bandRow="1"/>
              <a:tblGrid>
                <a:gridCol w="3713018"/>
                <a:gridCol w="3761509"/>
                <a:gridCol w="3955473"/>
              </a:tblGrid>
              <a:tr h="15946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20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9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箱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6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CM3KSG09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9013" y="2701840"/>
            <a:ext cx="1325191" cy="1257098"/>
          </a:xfrm>
          <a:prstGeom prst="rect">
            <a:avLst/>
          </a:prstGeom>
        </p:spPr>
      </p:pic>
      <p:pic>
        <p:nvPicPr>
          <p:cNvPr id="8" name="CM3KSG10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6841" y="2701839"/>
            <a:ext cx="1183468" cy="1257098"/>
          </a:xfrm>
          <a:prstGeom prst="rect">
            <a:avLst/>
          </a:prstGeom>
        </p:spPr>
      </p:pic>
      <p:pic>
        <p:nvPicPr>
          <p:cNvPr id="9" name="CM3KSG11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4963" y="2701839"/>
            <a:ext cx="1210453" cy="1257098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7244176" y="76564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1920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312461" y="133104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781393" y="52827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1360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511730" y="52827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1350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378445" y="528272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山水旅游团有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人要前往某景区游玩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每张观光车票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如果要给团队里每人买一张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需要多少元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80249"/>
            <a:ext cx="27318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20×32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640(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学校计划给新建的教学楼购买一批课桌椅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12.eps" descr="id:214748743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082674"/>
            <a:ext cx="8587528" cy="355030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695326"/>
            <a:ext cx="27318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套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12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四、一共有多少千克苹果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你还能提出什么问题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提出问题并解答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13.eps" descr="id:214748744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511357"/>
            <a:ext cx="5332179" cy="330781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85181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15×20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箱苹果一共多少元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187</Words>
  <Application>Microsoft Office PowerPoint</Application>
  <PresentationFormat>宽屏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2026-02-14T02:21:59Z</dcterms:modified>
</cp:coreProperties>
</file>