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97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条形统计图的绘制与应用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在条形统计图里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如果纵轴上每格表示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千克应该画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格。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A.2.5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D.6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98866" y="269521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8395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下表是三年级一班学生最喜欢的一种早餐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不包含主食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统计表。画条形统计图时每格表示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人比较合适。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三年级一班学生最喜欢的一种早餐人数统计表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18022916"/>
              </p:ext>
            </p:extLst>
          </p:nvPr>
        </p:nvGraphicFramePr>
        <p:xfrm>
          <a:off x="381000" y="2872632"/>
          <a:ext cx="11430000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857500"/>
                <a:gridCol w="2857500"/>
                <a:gridCol w="28575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最喜欢的一种早餐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豆浆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果汁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牛奶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004269"/>
            <a:ext cx="3357971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A.1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D.10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96967" y="113138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岁左右的儿童需从午餐中摄取不低于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2926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千焦的热量和不超过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克的脂肪。下表是某种午餐搭配方案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按该方案搭配的午餐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符合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不符合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营养标准。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26541765"/>
              </p:ext>
            </p:extLst>
          </p:nvPr>
        </p:nvGraphicFramePr>
        <p:xfrm>
          <a:off x="381000" y="2929155"/>
          <a:ext cx="11430000" cy="2048256"/>
        </p:xfrm>
        <a:graphic>
          <a:graphicData uri="http://schemas.openxmlformats.org/drawingml/2006/table">
            <a:tbl>
              <a:tblPr firstRow="1" firstCol="1" bandRow="1"/>
              <a:tblGrid>
                <a:gridCol w="3810000"/>
                <a:gridCol w="3810000"/>
                <a:gridCol w="3810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菜名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热量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千焦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脂肪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土豆炖牛肉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1095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辣子鸡丁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1033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冬瓜汤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564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8935622" y="17665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不符合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541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558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三、丽丽整理了三年级一班同学的身高数据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结果如下表。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三年级一班同学的身高统计表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9223124"/>
              </p:ext>
            </p:extLst>
          </p:nvPr>
        </p:nvGraphicFramePr>
        <p:xfrm>
          <a:off x="381000" y="3222452"/>
          <a:ext cx="11430000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2286000"/>
                <a:gridCol w="228600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120~129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130~139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140~149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及以上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123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根据表中数据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完成下面的条形统计图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543505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这个班身高在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厘米的人数最多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厘米的人数最少。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6101" y="921959"/>
            <a:ext cx="5746849" cy="4313686"/>
            <a:chOff x="175468" y="794363"/>
            <a:chExt cx="5746849" cy="4313686"/>
          </a:xfrm>
        </p:grpSpPr>
        <p:pic>
          <p:nvPicPr>
            <p:cNvPr id="3" name="CM3KSG37.eps" descr="id:214748794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5468" y="1478749"/>
              <a:ext cx="5746849" cy="3629300"/>
            </a:xfrm>
            <a:prstGeom prst="rect">
              <a:avLst/>
            </a:prstGeom>
          </p:spPr>
        </p:pic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572893" y="794363"/>
              <a:ext cx="4951997" cy="6524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三年级一班同学的身高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统计图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CM3KSG73.eps" descr="id:214748500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67199" y="1606345"/>
            <a:ext cx="5825398" cy="3629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954485" y="5514685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140</a:t>
            </a:r>
            <a:r>
              <a:rPr lang="en-US" altLang="zh-CN" i="1" dirty="0">
                <a:solidFill>
                  <a:srgbClr val="FF0000"/>
                </a:solidFill>
              </a:rPr>
              <a:t>~</a:t>
            </a:r>
            <a:r>
              <a:rPr lang="en-US" altLang="zh-CN" dirty="0">
                <a:solidFill>
                  <a:srgbClr val="FF0000"/>
                </a:solidFill>
              </a:rPr>
              <a:t>149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196875" y="5514685"/>
            <a:ext cx="1455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120</a:t>
            </a:r>
            <a:r>
              <a:rPr lang="en-US" altLang="zh-CN" i="1" dirty="0">
                <a:solidFill>
                  <a:srgbClr val="FF0000"/>
                </a:solidFill>
              </a:rPr>
              <a:t>~</a:t>
            </a:r>
            <a:r>
              <a:rPr lang="en-US" altLang="zh-CN" dirty="0">
                <a:solidFill>
                  <a:srgbClr val="FF0000"/>
                </a:solidFill>
              </a:rPr>
              <a:t>129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162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四、为提高学生的体育素养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某小学三年级一班举行仰卧起坐比赛。男、女生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分钟仰卧起坐的成绩记录如下。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08470977"/>
              </p:ext>
            </p:extLst>
          </p:nvPr>
        </p:nvGraphicFramePr>
        <p:xfrm>
          <a:off x="381000" y="2466777"/>
          <a:ext cx="11430000" cy="2271481"/>
        </p:xfrm>
        <a:graphic>
          <a:graphicData uri="http://schemas.openxmlformats.org/drawingml/2006/table">
            <a:tbl>
              <a:tblPr firstRow="1" firstCol="1" bandRow="1"/>
              <a:tblGrid>
                <a:gridCol w="5715000"/>
                <a:gridCol w="5715000"/>
              </a:tblGrid>
              <a:tr h="227148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男生</a:t>
                      </a:r>
                      <a:endParaRPr lang="zh-CN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36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33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47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37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29</a:t>
                      </a:r>
                      <a:endParaRPr lang="zh-CN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46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zh-CN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46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34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36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57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44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47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37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37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37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  <a:endParaRPr lang="zh-CN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7915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先将上面的数据进行整理再填写下表。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三年级一班男、女生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分钟仰卧起坐的成绩统计表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72646062"/>
              </p:ext>
            </p:extLst>
          </p:nvPr>
        </p:nvGraphicFramePr>
        <p:xfrm>
          <a:off x="381000" y="2384736"/>
          <a:ext cx="11430000" cy="1975075"/>
        </p:xfrm>
        <a:graphic>
          <a:graphicData uri="http://schemas.openxmlformats.org/drawingml/2006/table">
            <a:tbl>
              <a:tblPr firstRow="1" firstCol="1" bandRow="1"/>
              <a:tblGrid>
                <a:gridCol w="1842655"/>
                <a:gridCol w="2202872"/>
                <a:gridCol w="2244437"/>
                <a:gridCol w="2400300"/>
                <a:gridCol w="2739736"/>
              </a:tblGrid>
              <a:tr h="58374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30~39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40~49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以上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74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男生人数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58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女生人数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50669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女生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分钟仰卧起坐成绩在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个范围内的人数最多。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160549" y="29967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73813" y="29967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690986" y="29967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278322" y="29967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160549" y="368681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73813" y="368681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601217" y="368681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278322" y="368681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en-US" altLang="zh-CN" sz="2800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11194" y="4600680"/>
            <a:ext cx="10967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40</a:t>
            </a:r>
            <a:r>
              <a:rPr lang="en-US" altLang="zh-CN" i="1" dirty="0">
                <a:solidFill>
                  <a:srgbClr val="FF0000"/>
                </a:solidFill>
              </a:rPr>
              <a:t>~</a:t>
            </a:r>
            <a:r>
              <a:rPr lang="en-US" altLang="zh-CN" dirty="0">
                <a:solidFill>
                  <a:srgbClr val="FF0000"/>
                </a:solidFill>
              </a:rPr>
              <a:t>49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</TotalTime>
  <Words>351</Words>
  <Application>Microsoft Office PowerPoint</Application>
  <PresentationFormat>宽屏</PresentationFormat>
  <Paragraphs>100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120</cp:revision>
  <dcterms:created xsi:type="dcterms:W3CDTF">2023-06-16T14:45:50Z</dcterms:created>
  <dcterms:modified xsi:type="dcterms:W3CDTF">2026-02-14T03:04:50Z</dcterms:modified>
</cp:coreProperties>
</file>