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97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数据收集与统计表和条形统计图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951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下面是四月份的天气情况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四月份雨天比阴天多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0309312"/>
              </p:ext>
            </p:extLst>
          </p:nvPr>
        </p:nvGraphicFramePr>
        <p:xfrm>
          <a:off x="381000" y="2671507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1905000"/>
                <a:gridCol w="1905000"/>
                <a:gridCol w="1905000"/>
                <a:gridCol w="1905000"/>
                <a:gridCol w="1905000"/>
                <a:gridCol w="1905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天气情况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阴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多云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阵雨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雷阵雨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8252095" y="191531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550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下面是三年级二班同学出生时的季节情况。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2207348"/>
              </p:ext>
            </p:extLst>
          </p:nvPr>
        </p:nvGraphicFramePr>
        <p:xfrm>
          <a:off x="381000" y="1216714"/>
          <a:ext cx="11430000" cy="1973007"/>
        </p:xfrm>
        <a:graphic>
          <a:graphicData uri="http://schemas.openxmlformats.org/drawingml/2006/table">
            <a:tbl>
              <a:tblPr firstRow="1" firstCol="1" bandRow="1"/>
              <a:tblGrid>
                <a:gridCol w="2954482"/>
                <a:gridCol w="2691245"/>
                <a:gridCol w="2805546"/>
                <a:gridCol w="2978727"/>
              </a:tblGrid>
              <a:tr h="59130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冬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230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NEU-BZ-S92"/>
                          <a:cs typeface="Times New Roman" panose="02020603050405020304" pitchFamily="18" charset="0"/>
                        </a:rPr>
                        <a:t>√√√√√√√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○○○○○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39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314867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把统计的人数填在上表中。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三年级二班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季出生的人数最多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季出生的人数最少。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三年级二班春季出生的人数比秋季出生的少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CM3KSG87.ep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9112" y="1943246"/>
            <a:ext cx="1771995" cy="451766"/>
          </a:xfrm>
          <a:prstGeom prst="rect">
            <a:avLst/>
          </a:prstGeom>
        </p:spPr>
      </p:pic>
      <p:pic>
        <p:nvPicPr>
          <p:cNvPr id="12" name="CM3KSG88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0966" y="1943246"/>
            <a:ext cx="946852" cy="451766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1508394" y="255665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334721" y="255665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976363" y="255665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974086" y="255665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873112" y="39510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秋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760197" y="39510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夏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949237" y="444312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3" grpId="0"/>
      <p:bldP spid="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妙妙在统计布娃娃的个数时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字来记录。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	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表示的布娃娃的个数是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A.3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C.15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D.18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把一张统计表画成条形统计图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每格代表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如果条形太长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那么可以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改为每格代表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	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改为每格代表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把表中数据改小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把表中数据改大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CM3KSG90.eps" descr="id:214748785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9622" y="1095401"/>
            <a:ext cx="1468202" cy="307058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2526704" y="146831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858" y="368252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5706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369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三、根据统计表完成条形统计图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并对信息进行分析。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三年级同学参加体育运动人数统计表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1825573"/>
              </p:ext>
            </p:extLst>
          </p:nvPr>
        </p:nvGraphicFramePr>
        <p:xfrm>
          <a:off x="381000" y="3164810"/>
          <a:ext cx="11430000" cy="1240940"/>
        </p:xfrm>
        <a:graphic>
          <a:graphicData uri="http://schemas.openxmlformats.org/drawingml/2006/table">
            <a:tbl>
              <a:tblPr firstRow="1" firstCol="1" bandRow="1"/>
              <a:tblGrid>
                <a:gridCol w="1905000"/>
                <a:gridCol w="1905000"/>
                <a:gridCol w="1905000"/>
                <a:gridCol w="1905000"/>
                <a:gridCol w="1905000"/>
                <a:gridCol w="1905000"/>
              </a:tblGrid>
              <a:tr h="61748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篮球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足球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乒乓球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武术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4131" y="205393"/>
            <a:ext cx="6029215" cy="4302814"/>
            <a:chOff x="174131" y="205393"/>
            <a:chExt cx="6029215" cy="4302814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174131" y="205393"/>
              <a:ext cx="6029215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三年级同学参加体育运动人数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统计图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CM3KSG35.eps" descr="id:2147487881;FounderCES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131" y="993643"/>
              <a:ext cx="6015644" cy="3514564"/>
            </a:xfrm>
            <a:prstGeom prst="rect">
              <a:avLst/>
            </a:prstGeom>
          </p:spPr>
        </p:pic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4735005"/>
            <a:ext cx="7337265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参加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运动的人数最多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参加篮球的人数比参加足球的少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CM3KSG72.eps" descr="id:214748499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46294" y="993642"/>
            <a:ext cx="5518055" cy="351456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27505" y="48287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武术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934454" y="53925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518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四、下面是某小学三至六年级视力不良学生人数统计表。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某小学三至六年级视力不良学生人数统计表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23205827"/>
              </p:ext>
            </p:extLst>
          </p:nvPr>
        </p:nvGraphicFramePr>
        <p:xfrm>
          <a:off x="381000" y="3135436"/>
          <a:ext cx="11430000" cy="1298163"/>
        </p:xfrm>
        <a:graphic>
          <a:graphicData uri="http://schemas.openxmlformats.org/drawingml/2006/table">
            <a:tbl>
              <a:tblPr firstRow="1" firstCol="1" bandRow="1"/>
              <a:tblGrid>
                <a:gridCol w="2286000"/>
                <a:gridCol w="2286000"/>
                <a:gridCol w="2286000"/>
                <a:gridCol w="2286000"/>
                <a:gridCol w="2286000"/>
              </a:tblGrid>
              <a:tr h="62275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五年级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六年级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40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11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根据统计表中的数据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完成条形统计图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558319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你知道视力不良会带来哪些不便吗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写一写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CM3KSG74.eps" descr="id:214748500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03321" y="1945343"/>
            <a:ext cx="5526668" cy="346626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81000" y="774267"/>
            <a:ext cx="5614555" cy="4637336"/>
            <a:chOff x="381000" y="774267"/>
            <a:chExt cx="5614555" cy="4637336"/>
          </a:xfrm>
        </p:grpSpPr>
        <p:pic>
          <p:nvPicPr>
            <p:cNvPr id="3" name="CM3KSG38.eps" descr="id:2147487903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986907"/>
              <a:ext cx="5614555" cy="3424696"/>
            </a:xfrm>
            <a:prstGeom prst="rect">
              <a:avLst/>
            </a:prstGeom>
          </p:spPr>
        </p:pic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983672" y="774267"/>
              <a:ext cx="4409209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某小学三至六年级视力不良学生人数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统计图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268</Words>
  <Application>Microsoft Office PowerPoint</Application>
  <PresentationFormat>宽屏</PresentationFormat>
  <Paragraphs>94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123</cp:revision>
  <dcterms:created xsi:type="dcterms:W3CDTF">2023-06-16T14:45:50Z</dcterms:created>
  <dcterms:modified xsi:type="dcterms:W3CDTF">2026-02-14T02:59:36Z</dcterms:modified>
</cp:coreProperties>
</file>