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1"/>
  </p:notesMasterIdLst>
  <p:sldIdLst>
    <p:sldId id="998" r:id="rId5"/>
    <p:sldId id="994" r:id="rId6"/>
    <p:sldId id="977" r:id="rId7"/>
    <p:sldId id="978" r:id="rId8"/>
    <p:sldId id="996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三　两位数乘两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位数</a:t>
            </a:r>
            <a:endParaRPr lang="en-US" altLang="zh-CN" sz="4233" b="1" dirty="0" smtClean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CM3KSG16.eps" descr="id:214748758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571324"/>
            <a:ext cx="10390909" cy="304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813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混淆乘数末尾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的计数意义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未明确其代表的数位价值。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48×30=(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先算非零部分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(48×3=144),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再看两个乘数末尾共有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在积的末尾添上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0,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结果为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1440;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简单记为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先算非零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0,0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的个数别数错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:1440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对估算的核心目的与取值原则理解有误。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49×56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的估算结果是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估算时把乘数看成接近的整十或个位为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(49≈50,56≈55),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再相乘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(50×55)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。遵循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接近原则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不盲目往小或往大取整。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:2750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</TotalTime>
  <Words>62</Words>
  <Application>Microsoft Office PowerPoint</Application>
  <PresentationFormat>宽屏</PresentationFormat>
  <Paragraphs>20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NEU-BZ-S92</vt:lpstr>
      <vt:lpstr>等线</vt:lpstr>
      <vt:lpstr>方正兰亭中黑_GBK</vt:lpstr>
      <vt:lpstr>方正书宋_GBK</vt:lpstr>
      <vt:lpstr>仿宋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2026-02-14T02:37:48Z</dcterms:modified>
</cp:coreProperties>
</file>