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5"/>
  </p:notesMasterIdLst>
  <p:sldIdLst>
    <p:sldId id="998" r:id="rId5"/>
    <p:sldId id="994" r:id="rId6"/>
    <p:sldId id="977" r:id="rId7"/>
    <p:sldId id="995" r:id="rId8"/>
    <p:sldId id="999" r:id="rId9"/>
    <p:sldId id="1000" r:id="rId10"/>
    <p:sldId id="978" r:id="rId11"/>
    <p:sldId id="996" r:id="rId12"/>
    <p:sldId id="979" r:id="rId13"/>
    <p:sldId id="975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笔算乘法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不进位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一位快递员分拣一批快递包裹通常需要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11~21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他现在要分拣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批包裹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按照平时的速度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最少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分钟可以分拣完成。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A.243	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B.253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C.483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D.503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474470" y="270143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0841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能用算式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12×32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解决的数学问题是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一本相册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每页能放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张照片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,32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页能放多少张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明明看一本书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第一天看了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第二天看了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两天一共看了多少页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果园里有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排果树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一共有多少棵果树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相乘的积是多少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350558" y="87162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某商店在端午节推出一款拇指粽子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一盒拇指粽子有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,12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盒这样的拇指粽子有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教室里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位同学在练习书法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每人写了两行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他们一共写了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个字。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986375" y="2346274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144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73213" y="3459280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462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345347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三、连一连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M3KSG03.eps" descr="id:2147487298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1144009"/>
            <a:ext cx="9446281" cy="4039583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192137" y="2388046"/>
            <a:ext cx="4863290" cy="16020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800255" y="2388046"/>
            <a:ext cx="4863290" cy="16020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5153891" y="2388046"/>
            <a:ext cx="2174819" cy="16020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535382" y="2388046"/>
            <a:ext cx="7481800" cy="16020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7803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7993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给电影院的座椅安装扶手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电影院的座椅共有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22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每排有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个座位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王师傅带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460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个扶手够吗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CM3KSG04.eps" descr="id:214748731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6337" y="2429311"/>
            <a:ext cx="2879326" cy="2355472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4784783"/>
            <a:ext cx="11430000" cy="16933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20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+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21(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21×22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462(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462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&gt;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460,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王师傅带的扶手不够。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为了保证老人们的饮食健康和营养均衡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养老院的食堂平均每天需要采购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千克新鲜蔬菜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月份该养老院的食堂一共采购了多少千克新鲜蔬菜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730487"/>
            <a:ext cx="309091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21×31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651(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千克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r>
              <a:rPr lang="zh-CN" altLang="en-US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567729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五、想一想。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张老师带着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名学生去航天科技馆参观。成人票每张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学生票每张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元。这次参观航天科技馆的活动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门票一共花了多少元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3280249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13×21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273(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273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+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24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297(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276</TotalTime>
  <Words>252</Words>
  <Application>Microsoft Office PowerPoint</Application>
  <PresentationFormat>宽屏</PresentationFormat>
  <Paragraphs>41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116</cp:revision>
  <dcterms:created xsi:type="dcterms:W3CDTF">2023-06-16T14:45:50Z</dcterms:created>
  <dcterms:modified xsi:type="dcterms:W3CDTF">2026-02-14T02:07:49Z</dcterms:modified>
</cp:coreProperties>
</file>