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99" r:id="rId9"/>
    <p:sldId id="978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图形的认识与测量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62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下列各线中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直线和射线是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M3KSG74-1.eps" descr="id:214748719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427544"/>
            <a:ext cx="7806844" cy="150795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080785"/>
            <a:ext cx="4415952" cy="1152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10131" y="1759563"/>
            <a:ext cx="4443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画框歪了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小珠将挂画框的两根绳子调节成一样长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画框就正了。这是运用了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从直线外一点到这条直线所画的垂直线段最短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平行线永远不会相交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过直线外一点有唯一的一条直线和已知直线平行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两条平行线之间的距离处处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相等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下面说法正确的有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两个锐角的和一定比直角大。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用放大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倍的放大镜看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看到的角的度数是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在同一平面内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两条直线如果不相交就一定平行。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B.2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D.0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74.eps" descr="id:214748719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4720" y="991466"/>
            <a:ext cx="3696280" cy="165428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446049" y="6931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46349" y="345392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手电筒发出的光束可以看作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。同一平面内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过直线外一点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条直线与已知直线平行。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一个长方形有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个直角。如图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裁掉一个角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个角。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76.eps" descr="id:214748720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9215" y="3317104"/>
            <a:ext cx="4153569" cy="16853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1531" y="14870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射线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59821" y="205212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76494" y="260090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922667" y="260090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548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9749"/>
            <a:ext cx="11430000" cy="11674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2=50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是多少度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M3KSG79.eps" descr="id:214748722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2760" y="2250925"/>
            <a:ext cx="3966480" cy="212253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467204"/>
            <a:ext cx="467948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180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50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40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41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四、生活中的数学。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某小学举办了一场风筝比赛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选手们所用的风筝线一样长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某一时刻他们都把风筝线放到最长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小王和小李的风筝情况如图所示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量一量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小王的风筝线与地面的夹角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小李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的风筝线与地面的夹角是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当放出的风筝线一样长时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风筝的高度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风筝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线与地面的夹角有什么关系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风筝线与地面的夹角越大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风筝飞得越高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3" name="EM3KSG78.eps" descr="id:214748723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4169" y="2706325"/>
            <a:ext cx="4085963" cy="259303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6724630" y="266065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290684" y="322605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</TotalTime>
  <Words>188</Words>
  <Application>Microsoft Office PowerPoint</Application>
  <PresentationFormat>宽屏</PresentationFormat>
  <Paragraphs>46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2026-02-14T06:05:00Z</dcterms:modified>
</cp:coreProperties>
</file>