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0"/>
  </p:notesMasterIdLst>
  <p:sldIdLst>
    <p:sldId id="998" r:id="rId5"/>
    <p:sldId id="994" r:id="rId6"/>
    <p:sldId id="977" r:id="rId7"/>
    <p:sldId id="978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五　长方形和</a:t>
            </a: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正方形</a:t>
            </a:r>
            <a:endParaRPr lang="en-US" altLang="zh-CN" sz="4233" b="1" dirty="0" smtClean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709900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709899" y="3578548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2" name="NM3KSG60.eps" descr="id:214748634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7925" y="947657"/>
            <a:ext cx="9636151" cy="550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混淆长方形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邻边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的特征。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长方形的邻边相等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对边垂直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这一说法是否正确。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长方形的核心特征是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对边平行且相等、邻边互相垂直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需明确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对边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相对的边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邻边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相邻的边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的区别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避免特征混淆。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1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</TotalTime>
  <Words>93</Words>
  <Application>Microsoft Office PowerPoint</Application>
  <PresentationFormat>宽屏</PresentationFormat>
  <Paragraphs>15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NEU-BZ-S92</vt:lpstr>
      <vt:lpstr>等线</vt:lpstr>
      <vt:lpstr>方正兰亭中黑_GBK</vt:lpstr>
      <vt:lpstr>方正书宋_GBK</vt:lpstr>
      <vt:lpstr>仿宋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11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2026-02-14T04:59:07Z</dcterms:modified>
</cp:coreProperties>
</file>