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2"/>
  </p:notesMasterIdLst>
  <p:sldIdLst>
    <p:sldId id="998" r:id="rId5"/>
    <p:sldId id="994" r:id="rId6"/>
    <p:sldId id="977" r:id="rId7"/>
    <p:sldId id="978" r:id="rId8"/>
    <p:sldId id="996" r:id="rId9"/>
    <p:sldId id="979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角的认识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1855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角有一个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和两条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。角通常用符号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角的两条边张开得越大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角就越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61067" y="246515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顶点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31379" y="246515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solidFill>
                  <a:srgbClr val="FF0000"/>
                </a:solidFill>
                <a:cs typeface="Times New Roman" panose="02020603050405020304" pitchFamily="18" charset="0"/>
              </a:rPr>
              <a:t>边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17947" y="246515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∠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57875" y="301824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两根细木条的一端钉在一起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旋转其中的一根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可以形成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个大小不同的角。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A.2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C.6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无数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个角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A.10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	B.15		C.6		D.8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M3KSG12.eps" descr="id:214748652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75" y="3569130"/>
            <a:ext cx="2736251" cy="2031141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9369331" y="141545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864622" y="309718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2695"/>
            <a:ext cx="584967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三、在下图中画一个比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大的角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QM3KSG14.eps" descr="id:214748652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9996" y="2388007"/>
            <a:ext cx="2487501" cy="14321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876492" y="2581902"/>
            <a:ext cx="3514725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85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四、已知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3=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1&lt;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哪个角小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M3KSG15.eps" descr="id:214748654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0557" y="2078329"/>
            <a:ext cx="2962222" cy="1984352"/>
          </a:xfrm>
          <a:prstGeom prst="rect">
            <a:avLst/>
          </a:prstGeom>
        </p:spPr>
      </p:pic>
      <p:pic>
        <p:nvPicPr>
          <p:cNvPr id="14" name="QM3KSG16.eps" descr="id:214748655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0803" y="2078330"/>
            <a:ext cx="2925194" cy="1984352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381000" y="4041899"/>
            <a:ext cx="8130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5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110</Words>
  <Application>Microsoft Office PowerPoint</Application>
  <PresentationFormat>宽屏</PresentationFormat>
  <Paragraphs>32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116</cp:revision>
  <dcterms:created xsi:type="dcterms:W3CDTF">2023-06-16T14:45:50Z</dcterms:created>
  <dcterms:modified xsi:type="dcterms:W3CDTF">2026-02-26T11:38:20Z</dcterms:modified>
</cp:coreProperties>
</file>