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复习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某剧院每排有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这个剧院可以容纳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王老师买了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盒钢笔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每支钢笔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王老师一共花了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在运动会开幕式上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个武术团队进行了武术表演。已知每个团队分为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每个组有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名队员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人参加了武术表演。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一家手工月饼店每天可以制作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个手工月饼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照这样计算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一共可以制作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个手工月饼。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124930" y="1787381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2688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75313" y="2342391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734362" y="345392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576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161220" y="4553534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某鱼丸厂每分钟生产鱼丸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半小时生产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A.288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B.2880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C.3560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D.3880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03948" y="19030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某学校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552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名师生乘车到某地参加研学活动。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辆大客车能载客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辆这样的大客车能坐下吗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金金和安安进行了估算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对于他们的想法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下面描述正确的是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20787240"/>
              </p:ext>
            </p:extLst>
          </p:nvPr>
        </p:nvGraphicFramePr>
        <p:xfrm>
          <a:off x="381000" y="2118632"/>
          <a:ext cx="11430000" cy="2110468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211046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:58&lt;60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60×9=540(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540&lt;552,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辆这样的大客车肯定坐不下。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:552≈540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  <a:defRPr/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540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÷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9=60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60&gt;58,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辆这样的大客车肯定坐不下。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9432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金金的想法合理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安安的想法合理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他们的想法都合理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他们的想法都不合理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69603" y="14721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0202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47004"/>
            <a:ext cx="11430000" cy="5730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为促进学生健康成长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某小学开展了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学生饮用奶进校园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的活动。如图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老师在给同学们分牛奶。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名学生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需要多少瓶牛奶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2×128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256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现有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箱牛奶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够三年级的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学生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分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如果不够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还缺多少瓶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24×9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216(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瓶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216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&lt;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256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256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216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不够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还缺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瓶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6" name="CM3KSG17.eps" descr="id:214748754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1360" y="2336490"/>
            <a:ext cx="4559069" cy="275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某小区开展消防安全宣传活动。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物业为小区内的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幢住宅楼配备了灭火器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每幢楼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每层配备了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个灭火器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一共配了多少个灭火器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2×27×8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432(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物业为小区准备了宣传手册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平均放在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个纸箱里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每箱放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一共有多少本宣传手册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6×9×15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810(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9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四、某区要开展朗诵比赛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计划在两个会场同时进行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31764984"/>
              </p:ext>
            </p:extLst>
          </p:nvPr>
        </p:nvGraphicFramePr>
        <p:xfrm>
          <a:off x="381000" y="1492145"/>
          <a:ext cx="11430000" cy="1536192"/>
        </p:xfrm>
        <a:graphic>
          <a:graphicData uri="http://schemas.openxmlformats.org/drawingml/2006/table">
            <a:tbl>
              <a:tblPr firstRow="1" firstCol="1" bandRow="1"/>
              <a:tblGrid>
                <a:gridCol w="3713018"/>
                <a:gridCol w="3719946"/>
                <a:gridCol w="399703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第一会场在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楼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每排可以坐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第二会场在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楼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每排可以坐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该区共有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所小学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平均每所小学有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名同学参赛。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81000" y="31155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根据上面的信息判断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这两个会场能同时容纳下所有参赛的同学吗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371818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17×15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255(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13×15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195(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255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195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9×45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450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405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两个会场能同时容纳下所有参赛的同学。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480</Words>
  <Application>Microsoft Office PowerPoint</Application>
  <PresentationFormat>宽屏</PresentationFormat>
  <Paragraphs>63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2026-02-14T02:37:16Z</dcterms:modified>
</cp:coreProperties>
</file>