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5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加法和减法的意义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红气球有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黄气球有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个气球。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个苹果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比买的橘子少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个橘子。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下面的小动物各代表什么数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33.eps" descr="id:214748688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321525"/>
            <a:ext cx="10390909" cy="2525332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6277822" y="142205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611459" y="197579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672176" y="523364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244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09786" y="523364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315905" y="523364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70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停车场上的小汽车开走了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辆后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原来停车场有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辆小汽车。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B.63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C.36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D.24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已知一个加数是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240,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390,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另一个加数是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B.150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C.630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D.730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904249" y="11159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94004" y="33569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31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239+52=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789-47=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478+62=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569-99=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4101" y="2774273"/>
            <a:ext cx="2527535" cy="1680195"/>
          </a:xfrm>
          <a:prstGeom prst="rect">
            <a:avLst/>
          </a:prstGeom>
        </p:spPr>
      </p:pic>
      <p:sp>
        <p:nvSpPr>
          <p:cNvPr id="37" name="矩形 36"/>
          <p:cNvSpPr>
            <a:spLocks noChangeAspect="1"/>
          </p:cNvSpPr>
          <p:nvPr/>
        </p:nvSpPr>
        <p:spPr>
          <a:xfrm>
            <a:off x="1705821" y="18831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291</a:t>
            </a:r>
            <a:endParaRPr lang="zh-CN" altLang="en-US" sz="2800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06250" y="2774273"/>
            <a:ext cx="2462850" cy="1680195"/>
          </a:xfrm>
          <a:prstGeom prst="rect">
            <a:avLst/>
          </a:prstGeom>
        </p:spPr>
      </p:pic>
      <p:sp>
        <p:nvSpPr>
          <p:cNvPr id="48" name="矩形 47"/>
          <p:cNvSpPr>
            <a:spLocks noChangeAspect="1"/>
          </p:cNvSpPr>
          <p:nvPr/>
        </p:nvSpPr>
        <p:spPr>
          <a:xfrm>
            <a:off x="4698403" y="18831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742</a:t>
            </a:r>
            <a:endParaRPr lang="zh-CN" altLang="en-US" sz="2800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73714" y="2774272"/>
            <a:ext cx="2590609" cy="1680195"/>
          </a:xfrm>
          <a:prstGeom prst="rect">
            <a:avLst/>
          </a:prstGeom>
        </p:spPr>
      </p:pic>
      <p:sp>
        <p:nvSpPr>
          <p:cNvPr id="53" name="矩形 52"/>
          <p:cNvSpPr>
            <a:spLocks noChangeAspect="1"/>
          </p:cNvSpPr>
          <p:nvPr/>
        </p:nvSpPr>
        <p:spPr>
          <a:xfrm>
            <a:off x="7753330" y="18831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540</a:t>
            </a:r>
            <a:endParaRPr lang="zh-CN" altLang="en-US" sz="2800" dirty="0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68937" y="2774272"/>
            <a:ext cx="2505682" cy="1680195"/>
          </a:xfrm>
          <a:prstGeom prst="rect">
            <a:avLst/>
          </a:prstGeom>
        </p:spPr>
      </p:pic>
      <p:sp>
        <p:nvSpPr>
          <p:cNvPr id="56" name="矩形 55"/>
          <p:cNvSpPr>
            <a:spLocks noChangeAspect="1"/>
          </p:cNvSpPr>
          <p:nvPr/>
        </p:nvSpPr>
        <p:spPr>
          <a:xfrm>
            <a:off x="10735521" y="188310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470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8" grpId="0"/>
      <p:bldP spid="53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丁丁和丽丽一起去摘草莓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丁丁摘了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丽丽比丁丁多摘了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个。丽丽摘了多少个草莓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86439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妈妈和张阿姨每天早上到公园跑步。妈妈跑了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张阿姨比妈妈少跑了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米。张阿姨跑了多少米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72186"/>
            <a:ext cx="225574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58(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16766"/>
            <a:ext cx="267252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872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810(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022"/>
            <a:ext cx="49519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五、妈妈准备去超市买电器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44736676"/>
              </p:ext>
            </p:extLst>
          </p:nvPr>
        </p:nvGraphicFramePr>
        <p:xfrm>
          <a:off x="381000" y="1685762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电饭锅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微波炉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台灯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电风扇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价格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280985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一个电饭锅比一台微波炉便宜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妈妈买了上面中的两样电器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付给了售货员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元。妈妈买的可能是哪两样电器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67330" y="283063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4521429"/>
            <a:ext cx="57502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微波炉和台灯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或电饭锅和电风扇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215</Words>
  <Application>Microsoft Office PowerPoint</Application>
  <PresentationFormat>宽屏</PresentationFormat>
  <Paragraphs>55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121</cp:revision>
  <dcterms:created xsi:type="dcterms:W3CDTF">2023-06-16T14:45:50Z</dcterms:created>
  <dcterms:modified xsi:type="dcterms:W3CDTF">2026-02-26T11:33:14Z</dcterms:modified>
</cp:coreProperties>
</file>