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97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练习五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932"/>
            <a:ext cx="5859158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某商场进行促销活动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为了能清楚地看出购买哪种家电的人数最多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可以调查并收集售出家电的种类及数量后画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下面是小莉家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年各季度用水量统计图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小莉家这一年第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季度用水量最多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季度用水量最少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19376" y="1207366"/>
            <a:ext cx="5570756" cy="4406861"/>
            <a:chOff x="6240158" y="1207366"/>
            <a:chExt cx="5570756" cy="4406861"/>
          </a:xfrm>
        </p:grpSpPr>
        <p:pic>
          <p:nvPicPr>
            <p:cNvPr id="13" name="CM3KSG39.eps" descr="id:2147487985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0725" y="1870243"/>
              <a:ext cx="5069622" cy="374398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240158" y="1207366"/>
              <a:ext cx="5570756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小莉家</a:t>
              </a: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2025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年各季度用水量统计图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310173" y="328210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条形统计图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28685" y="44039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50993" y="49937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三年级一班举行环保知识竞赛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成绩统计如下表。按从高到低的顺序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小阳的成绩在班级里是第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他的成绩在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77047131"/>
              </p:ext>
            </p:extLst>
          </p:nvPr>
        </p:nvGraphicFramePr>
        <p:xfrm>
          <a:off x="381000" y="1912073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905000"/>
                <a:gridCol w="1905000"/>
                <a:gridCol w="1905000"/>
                <a:gridCol w="1905000"/>
                <a:gridCol w="1905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60~69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70~79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80~89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90~99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04230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A.90~99	B.80~89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C.70~79	D.60~69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一个农场有鸡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只。在制作条形统计图时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如果纵轴上每格表示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那么表示鸡的只数应该画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A.12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C.9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80494" y="126636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93158" y="47284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三、学校要购买一批新书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在二年级和三年级各选一个班进行调查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情况如图所示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1614" y="1924970"/>
            <a:ext cx="6029215" cy="4726674"/>
            <a:chOff x="380998" y="1924970"/>
            <a:chExt cx="6029215" cy="4726674"/>
          </a:xfrm>
        </p:grpSpPr>
        <p:pic>
          <p:nvPicPr>
            <p:cNvPr id="13" name="CM3KSG41.eps" descr="id:214748800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8264" y="2629410"/>
              <a:ext cx="4934685" cy="4022234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80998" y="1924970"/>
              <a:ext cx="6029215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二年级一班同学最喜欢的图书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0830" y="1924970"/>
            <a:ext cx="6029215" cy="4726674"/>
            <a:chOff x="6110830" y="1924970"/>
            <a:chExt cx="6029215" cy="4726674"/>
          </a:xfrm>
        </p:grpSpPr>
        <p:pic>
          <p:nvPicPr>
            <p:cNvPr id="16" name="CM3KSG40.eps" descr="id:2147488014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1075" y="2629410"/>
              <a:ext cx="5028724" cy="4022234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6110830" y="1924970"/>
              <a:ext cx="6029215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三年级一班同学最喜欢的图书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195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两个年级共调查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请补全上面的条形统计图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609521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结合两个统计图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请给学校购买图书提出合理建议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81392" y="634050"/>
            <a:ext cx="6029215" cy="5377768"/>
            <a:chOff x="3081392" y="634050"/>
            <a:chExt cx="6029215" cy="5377768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081392" y="634050"/>
              <a:ext cx="6029215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三年级一班同学最喜欢的图书</a:t>
              </a:r>
              <a:r>
                <a:rPr lang="zh-CN" altLang="zh-CN" dirty="0" smtClean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r>
                <a:rPr lang="zh-CN" altLang="en-US" dirty="0" smtClean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CM3KSG75.eps" descr="id:2147485015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429911" y="1276418"/>
              <a:ext cx="5332179" cy="4735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四、某小学开展学生书写等级考核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考核评出五个等级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(A</a:t>
            </a:r>
            <a:r>
              <a:rPr lang="en-US" altLang="zh-CN" baseline="30000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D),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下面是人数统计表。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学生书写考核等级统计表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85555420"/>
              </p:ext>
            </p:extLst>
          </p:nvPr>
        </p:nvGraphicFramePr>
        <p:xfrm>
          <a:off x="381000" y="3559989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905000"/>
                <a:gridCol w="1905000"/>
                <a:gridCol w="1905000"/>
                <a:gridCol w="1905000"/>
                <a:gridCol w="1905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37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请根据统计表完成下面的统计图。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书写考核等级统计图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42.eps" descr="id:214748803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2672"/>
            <a:ext cx="5442445" cy="339798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74981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统计图中纵轴上每格代表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这次参加考核的学生一共有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等级的人数最多。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你对提高书写质量有什么好的建议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M3KSG76.eps" descr="id:214748502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64039" y="1265017"/>
            <a:ext cx="5286102" cy="333564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854267" y="47602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26136" y="533107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63990" y="53310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312</Words>
  <Application>Microsoft Office PowerPoint</Application>
  <PresentationFormat>宽屏</PresentationFormat>
  <Paragraphs>68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2026-02-14T03:11:08Z</dcterms:modified>
</cp:coreProperties>
</file>