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9" r:id="rId8"/>
    <p:sldId id="1000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垂线与点到直线的距离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过直线外一点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画已知直线的垂线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下面画法正确的是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52841"/>
            <a:ext cx="11430000" cy="146554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57432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过直线外一点向已知直线画了四条线段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长度分别为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厘米。如果这四条线段中有一条线段是已知直线的垂直线段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那么这一点到已知直线的距离是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199138" y="14303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01210" y="46882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修建从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村通往省道的公路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若要使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村到省道的距离最短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则按照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线路修建。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65.eps" descr="id:21474857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704" y="1505383"/>
            <a:ext cx="3714591" cy="266080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98844"/>
            <a:ext cx="75360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9467" y="11254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1826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从直线外一点到这条直线所画的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的长度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叫作这点到直线的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图中三位同学准备在自己的本子上练习画垂线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其中可以画无数条的是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9046" y="3209785"/>
            <a:ext cx="11454252" cy="2931095"/>
            <a:chOff x="329046" y="3209785"/>
            <a:chExt cx="11454252" cy="2931095"/>
          </a:xfrm>
        </p:grpSpPr>
        <p:pic>
          <p:nvPicPr>
            <p:cNvPr id="3" name="CM3KSG66.eps" descr="id:2147485803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46" y="3209785"/>
              <a:ext cx="3558495" cy="2931095"/>
            </a:xfrm>
            <a:prstGeom prst="rect">
              <a:avLst/>
            </a:prstGeom>
          </p:spPr>
        </p:pic>
        <p:pic>
          <p:nvPicPr>
            <p:cNvPr id="4" name="CM3KSG67.eps" descr="id:2147485810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5800" y="3209785"/>
              <a:ext cx="3212558" cy="2931095"/>
            </a:xfrm>
            <a:prstGeom prst="rect">
              <a:avLst/>
            </a:prstGeom>
          </p:spPr>
        </p:pic>
        <p:pic>
          <p:nvPicPr>
            <p:cNvPr id="5" name="CM3KSG68.eps" descr="id:2147485817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6618" y="3209785"/>
              <a:ext cx="3346680" cy="293109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908975" y="7766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垂直线段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4385" y="13508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距离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6992" y="24475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582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画出点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到角两边的垂直线段。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69.eps" descr="id:21474858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5677" y="2621815"/>
            <a:ext cx="3896511" cy="2051803"/>
          </a:xfrm>
          <a:prstGeom prst="rect">
            <a:avLst/>
          </a:prstGeom>
        </p:spPr>
      </p:pic>
      <p:pic>
        <p:nvPicPr>
          <p:cNvPr id="14" name="CM3KSG80.eps" descr="id:214748504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09492" y="2621815"/>
            <a:ext cx="3929577" cy="205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0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四、汛期到了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巡河队的王叔叔和李叔叔约好了去巡河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王叔叔从家出发先到李叔叔家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两人再一起到河边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你能帮助王叔叔设计一条最近的路线吗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并说一说这样设计的原因。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70.eps" descr="id:214748583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751" y="2615997"/>
            <a:ext cx="4966305" cy="2078088"/>
          </a:xfrm>
          <a:prstGeom prst="rect">
            <a:avLst/>
          </a:prstGeom>
        </p:spPr>
      </p:pic>
      <p:pic>
        <p:nvPicPr>
          <p:cNvPr id="4" name="CM3KSG81.eps" descr="id:214748505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14629" y="2615997"/>
            <a:ext cx="4966304" cy="207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78218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五、某市交通部门规划在公路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上设置一个公交站点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为了使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两个村庄的人到公交站点的总路程最近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交通部门计划从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村向公路画垂直线段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垂直线段与公路相交于点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处设置公交站点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你是否同意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若同意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说明理由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若不同意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画出你认为设置公交站点的最佳位置。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71.eps" descr="id:21474858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8614" y="3110114"/>
            <a:ext cx="3847466" cy="258554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555791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不同意。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点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Q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为设置公交站点的最佳位置。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M3KSG82.eps" descr="id:214748505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90567" y="3110114"/>
            <a:ext cx="3816616" cy="25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335</Words>
  <Application>Microsoft Office PowerPoint</Application>
  <PresentationFormat>宽屏</PresentationFormat>
  <Paragraphs>33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2026-02-14T03:27:46Z</dcterms:modified>
</cp:coreProperties>
</file>