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角的度量与绘制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638828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一、用量角器量出下面每个角的度数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20-1.eps" descr="id:214748663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1922198"/>
            <a:ext cx="3310864" cy="191011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2583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404485" y="394279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450959" y="394279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04485" y="44920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450959" y="449205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00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用量角器测量角度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955" y="2298563"/>
            <a:ext cx="9446281" cy="326302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093258" y="1557593"/>
            <a:ext cx="4443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368"/>
            <a:ext cx="11430000" cy="1167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为顶点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,AB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为一边画一个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为顶点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为一边画一个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23-1.eps" descr="id:214748667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2022811"/>
            <a:ext cx="4847435" cy="651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6511" y="2961265"/>
            <a:ext cx="4978977" cy="221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4994"/>
            <a:ext cx="11430000" cy="1727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小明在量一个角时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使这个角的一边和量角器外圈的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重合了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另一边刚好和量角器内圈的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重合。这个角是多少度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92583"/>
            <a:ext cx="11430000" cy="6072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只看外圈来算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:(180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120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154</Words>
  <Application>Microsoft Office PowerPoint</Application>
  <PresentationFormat>宽屏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2026-02-26T11:39:11Z</dcterms:modified>
</cp:coreProperties>
</file>