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4"/>
  </p:notesMasterIdLst>
  <p:sldIdLst>
    <p:sldId id="998" r:id="rId5"/>
    <p:sldId id="994" r:id="rId6"/>
    <p:sldId id="977" r:id="rId7"/>
    <p:sldId id="995" r:id="rId8"/>
    <p:sldId id="1000" r:id="rId9"/>
    <p:sldId id="978" r:id="rId10"/>
    <p:sldId id="996" r:id="rId11"/>
    <p:sldId id="979" r:id="rId12"/>
    <p:sldId id="975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练习一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7772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小华的量角器坏了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他用这个残缺的量角器测量一个角的度数。如图所示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这个角的度数是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QM3KSG23.eps" descr="id:2147486698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70665" y="2651816"/>
            <a:ext cx="4450669" cy="2306212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4958028"/>
            <a:ext cx="4415952" cy="12126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A.90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B.80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C.70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D.55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679690" y="197616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279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手工课上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平平将一张圆形纸片对折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次后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所形成的角是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锐角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直角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C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钝角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平角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一个平角减去一个钝角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一定可得到一个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直角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钝角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C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锐角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周角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小东爸爸的手机屏幕解锁用的是图案密码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图案中有一个直角、一个钝角和一个锐角。小东爸爸的图案密码可能是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2616" y="4699578"/>
            <a:ext cx="10660967" cy="1692997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9540567" y="13667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140267" y="1809751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501436" y="403427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4490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用量角器量角时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量角器的中心要与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重合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要与角的一条边重合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看另一条边所对的刻度是多少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这个角就是多少度。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小明自制了一个量角器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把它平均分成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9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其中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份所对的角是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他所量的这个角是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度。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QM3KSG25.eps" descr="id:2147486733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61644" y="3851767"/>
            <a:ext cx="3668711" cy="213207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01257" y="98107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角的顶点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445634" y="981075"/>
            <a:ext cx="18004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0</a:t>
            </a: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刻度线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999080" y="1567335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0</a:t>
            </a: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°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73988" y="321425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20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934261" y="321425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6</a:t>
            </a:r>
            <a:r>
              <a:rPr lang="en-US" altLang="zh-CN" dirty="0" smtClean="0">
                <a:solidFill>
                  <a:srgbClr val="FF0000"/>
                </a:solidFill>
              </a:rPr>
              <a:t>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8557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6383"/>
            <a:ext cx="6143028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三、辨一辨。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对的画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错的画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“×”)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QM3KSG26.eps" descr="id:2147486747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2860" y="1569431"/>
            <a:ext cx="9446281" cy="4872603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3535218" y="3346300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8068217" y="3345589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3566391" y="5872978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8893658" y="5872978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1520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四、画一画。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过点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O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画直线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l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在直线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l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上取一点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使线段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OA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厘米。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QM3KSG27.eps" descr="id:2147486754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25324" y="1857559"/>
            <a:ext cx="541353" cy="620905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3602011"/>
            <a:ext cx="11430000" cy="60728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以下面的射线为边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用量角器分别画出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15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和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145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的角。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QM3KSG27-1.eps" descr="id:2147486761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2578" y="4757615"/>
            <a:ext cx="7806844" cy="13956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862262" y="2704366"/>
            <a:ext cx="6467475" cy="7715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840922" y="5370030"/>
            <a:ext cx="3086100" cy="990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11719"/>
          <a:stretch/>
        </p:blipFill>
        <p:spPr>
          <a:xfrm>
            <a:off x="6429023" y="5116944"/>
            <a:ext cx="4819650" cy="1496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991466"/>
            <a:ext cx="11430000" cy="11674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五、做一做。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1+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2=90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2+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3=90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2=50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是多少度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QM3KSG29.eps" descr="id:2147486775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40568" y="2227782"/>
            <a:ext cx="3310864" cy="2008615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381000" y="4309134"/>
            <a:ext cx="11430000" cy="11674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zh-CN" altLang="zh-CN" dirty="0">
                <a:solidFill>
                  <a:srgbClr val="FF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90</a:t>
            </a: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-</a:t>
            </a:r>
            <a:r>
              <a:rPr lang="zh-CN" altLang="zh-CN" dirty="0">
                <a:solidFill>
                  <a:srgbClr val="FF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40</a:t>
            </a: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zh-CN" altLang="zh-CN" dirty="0">
                <a:solidFill>
                  <a:srgbClr val="FF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+</a:t>
            </a:r>
            <a:r>
              <a:rPr lang="zh-CN" altLang="zh-CN" dirty="0">
                <a:solidFill>
                  <a:srgbClr val="FF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+</a:t>
            </a:r>
            <a:r>
              <a:rPr lang="zh-CN" altLang="zh-CN" dirty="0">
                <a:solidFill>
                  <a:srgbClr val="FF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130</a:t>
            </a: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345</TotalTime>
  <Words>240</Words>
  <Application>Microsoft Office PowerPoint</Application>
  <PresentationFormat>宽屏</PresentationFormat>
  <Paragraphs>47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9</vt:i4>
      </vt:variant>
    </vt:vector>
  </HeadingPairs>
  <TitlesOfParts>
    <vt:vector size="25" baseType="lpstr">
      <vt:lpstr>NEU-BZ-S92</vt:lpstr>
      <vt:lpstr>等线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124</cp:revision>
  <dcterms:created xsi:type="dcterms:W3CDTF">2023-06-16T14:45:50Z</dcterms:created>
  <dcterms:modified xsi:type="dcterms:W3CDTF">2026-02-26T11:41:17Z</dcterms:modified>
</cp:coreProperties>
</file>