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99" r:id="rId9"/>
    <p:sldId id="978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相交与平行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在同一平面内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的两条直线互相平行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其中一条直线是另一条直线的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两条直线相交成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这两条直线互相垂直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其中一条直线是另一条直线的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。这两条直线的交点叫作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下面字母中有线段互相平行的有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有线段互相垂直的有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58.eps" descr="id:214748570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6437" y="4476448"/>
            <a:ext cx="7539125" cy="831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8503" y="16607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不相交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13706" y="22047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平行线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65925" y="22047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57358" y="27401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垂线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83985" y="27401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垂足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819763" y="331114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64595" y="385149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一张长方形纸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对折两次后展开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折痕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互相平行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互相垂直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可能互相垂直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也可能互相平行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不垂直也不平行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16812" y="1567729"/>
            <a:ext cx="42351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根据图中所画的直线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下面四种说法中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DC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互相平行。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互相平行。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互相垂直。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与直线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DC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但不互相垂直。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59.eps" descr="id:214748571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4434" y="1536556"/>
            <a:ext cx="4430200" cy="310177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283267" y="8573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5278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895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篱笆中哪些木条互相平行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哪些木条互相垂直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请你照例子再写几个。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60.eps" descr="id:214748572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7321" y="2682142"/>
            <a:ext cx="5429635" cy="1849814"/>
          </a:xfrm>
          <a:prstGeom prst="rect">
            <a:avLst/>
          </a:prstGeom>
        </p:spPr>
      </p:pic>
      <p:pic>
        <p:nvPicPr>
          <p:cNvPr id="14" name="CM3KSG61.eps" descr="id:214748573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4907" y="2265366"/>
            <a:ext cx="3192062" cy="268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四、描一描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在下面图形中描出一组互相平行的直线。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62.eps" descr="id:214748574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6627" y="2043414"/>
            <a:ext cx="3009876" cy="193527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02007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在下面图形中描出一组互相垂直的直线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CM3KSG63.eps" descr="id:214748575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2289" y="4695230"/>
            <a:ext cx="2838552" cy="19403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78319" y="2041285"/>
            <a:ext cx="2956163" cy="19787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51335" y="4695230"/>
            <a:ext cx="2822424" cy="194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145</Words>
  <Application>Microsoft Office PowerPoint</Application>
  <PresentationFormat>宽屏</PresentationFormat>
  <Paragraphs>40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2026-02-26T11:50:02Z</dcterms:modified>
</cp:coreProperties>
</file>