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1"/>
  </p:notesMasterIdLst>
  <p:sldIdLst>
    <p:sldId id="998" r:id="rId5"/>
    <p:sldId id="994" r:id="rId6"/>
    <p:sldId id="977" r:id="rId7"/>
    <p:sldId id="978" r:id="rId8"/>
    <p:sldId id="979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等值分数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848332"/>
                <a:ext cx="11430000" cy="194611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一、选一选。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1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明明用长方形纸剪纸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他先用去了整张纸的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又用去了整张纸的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。若想知道明明一共用去了整张纸的几分之几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应该选择的分割方式为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848332"/>
                <a:ext cx="11430000" cy="1946110"/>
              </a:xfrm>
              <a:prstGeom prst="rect">
                <a:avLst/>
              </a:prstGeom>
              <a:blipFill rotWithShape="0">
                <a:blip r:embed="rId3"/>
                <a:stretch>
                  <a:fillRect l="-1120" t="-627" b="-8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0321" y="2928008"/>
            <a:ext cx="8930183" cy="107833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>
                <a:spLocks noChangeAspect="1"/>
              </p:cNvSpPr>
              <p:nvPr/>
            </p:nvSpPr>
            <p:spPr>
              <a:xfrm>
                <a:off x="381000" y="4037518"/>
                <a:ext cx="11430000" cy="247779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2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、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0.1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zh-CN" altLang="zh-CN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和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中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最小的数是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B.0.1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endParaRPr lang="en-US" altLang="zh-CN" dirty="0" smtClean="0">
                  <a:solidFill>
                    <a:srgbClr val="000000"/>
                  </a:solidFill>
                  <a:effectLst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C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D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4037518"/>
                <a:ext cx="11430000" cy="2477794"/>
              </a:xfrm>
              <a:prstGeom prst="rect">
                <a:avLst/>
              </a:prstGeom>
              <a:blipFill rotWithShape="0">
                <a:blip r:embed="rId5"/>
                <a:stretch>
                  <a:fillRect l="-1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>
            <a:spLocks noChangeAspect="1"/>
          </p:cNvSpPr>
          <p:nvPr/>
        </p:nvSpPr>
        <p:spPr>
          <a:xfrm>
            <a:off x="10434185" y="220388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832288" y="420207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695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二、先看图写出分数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将它们转化成分母相同的等值分数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再在图中表示转化的结果。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EM3KSG52.eps" descr="id:214748686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50057" y="2017518"/>
            <a:ext cx="3807387" cy="1731094"/>
          </a:xfrm>
          <a:prstGeom prst="rect">
            <a:avLst/>
          </a:prstGeom>
        </p:spPr>
      </p:pic>
      <p:pic>
        <p:nvPicPr>
          <p:cNvPr id="14" name="EM3KSG53.eps" descr="id:2147486869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1607" y="2017518"/>
            <a:ext cx="3807387" cy="1731094"/>
          </a:xfrm>
          <a:prstGeom prst="rect">
            <a:avLst/>
          </a:prstGeom>
        </p:spPr>
      </p:pic>
      <p:pic>
        <p:nvPicPr>
          <p:cNvPr id="15" name="EM3KSG92.eps" descr="id:2147485127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950057" y="4711143"/>
            <a:ext cx="3812225" cy="173329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3209599" y="3769394"/>
                <a:ext cx="1288301" cy="8413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zh-CN" altLang="en-US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9599" y="3769394"/>
                <a:ext cx="1288301" cy="84138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EM3KSG93.eps" descr="id:2147485134;FounderCES"/>
          <p:cNvPicPr/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31607" y="4711143"/>
            <a:ext cx="3812225" cy="173329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7991261" y="3817804"/>
                <a:ext cx="1378070" cy="7929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altLang="zh-CN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i="1" dirty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  </a:t>
                </a:r>
                <a:r>
                  <a:rPr lang="en-US" altLang="zh-CN" i="1" dirty="0" smtClean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 </a:t>
                </a:r>
                <a:endParaRPr lang="zh-CN" altLang="zh-CN" sz="36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261" y="3817804"/>
                <a:ext cx="1378070" cy="792974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>
                <a:spLocks noChangeAspect="1"/>
              </p:cNvSpPr>
              <p:nvPr/>
            </p:nvSpPr>
            <p:spPr>
              <a:xfrm>
                <a:off x="381000" y="1209479"/>
                <a:ext cx="11430000" cy="84119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三、先找出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  <m:r>
                      <a:rPr lang="zh-CN" altLang="zh-CN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m:t>和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的等值分数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再比较它们的大小。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209479"/>
                <a:ext cx="11430000" cy="841192"/>
              </a:xfrm>
              <a:prstGeom prst="rect">
                <a:avLst/>
              </a:prstGeom>
              <a:blipFill rotWithShape="0">
                <a:blip r:embed="rId3"/>
                <a:stretch>
                  <a:fillRect l="-1120" b="-79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>
                <a:spLocks noChangeAspect="1"/>
              </p:cNvSpPr>
              <p:nvPr/>
            </p:nvSpPr>
            <p:spPr>
              <a:xfrm>
                <a:off x="381000" y="2061062"/>
                <a:ext cx="11430000" cy="243291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  <m:r>
                      <a:rPr lang="en-US" altLang="zh-CN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12</m:t>
                        </m:r>
                      </m:den>
                    </m:f>
                    <m:r>
                      <a:rPr lang="en-US" altLang="zh-CN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18</m:t>
                        </m:r>
                      </m:den>
                    </m:f>
                    <m:r>
                      <a:rPr lang="en-US" altLang="zh-CN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 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altLang="zh-CN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  <m:r>
                      <a:rPr lang="en-US" altLang="zh-CN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 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24</m:t>
                        </m:r>
                      </m:den>
                    </m:f>
                    <m:r>
                      <a:rPr lang="en-US" altLang="zh-CN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&gt;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  <m:r>
                      <a:rPr lang="en-US" altLang="zh-CN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&gt;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2061062"/>
                <a:ext cx="11430000" cy="2432910"/>
              </a:xfrm>
              <a:prstGeom prst="rect">
                <a:avLst/>
              </a:prstGeom>
              <a:blipFill rotWithShape="0">
                <a:blip r:embed="rId4"/>
                <a:stretch>
                  <a:fillRect l="-1120" b="-20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</TotalTime>
  <Words>101</Words>
  <Application>Microsoft Office PowerPoint</Application>
  <PresentationFormat>宽屏</PresentationFormat>
  <Paragraphs>25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116</cp:revision>
  <dcterms:created xsi:type="dcterms:W3CDTF">2023-06-16T14:45:50Z</dcterms:created>
  <dcterms:modified xsi:type="dcterms:W3CDTF">2026-02-14T05:37:43Z</dcterms:modified>
</cp:coreProperties>
</file>