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94" r:id="rId6"/>
    <p:sldId id="977" r:id="rId7"/>
    <p:sldId id="978" r:id="rId8"/>
    <p:sldId id="996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二　加法数量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关系</a:t>
            </a:r>
            <a:endParaRPr lang="en-US" altLang="zh-CN" sz="4233" b="1" dirty="0" smtClean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709900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709899" y="3578548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2" name="QM3KSG46.eps" descr="id:214748711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959474"/>
            <a:ext cx="11430000" cy="188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总量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易遗漏或重复分量。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某文具店购进一些笔记本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上星期卖出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这星期卖出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本。该文具店一共购进多少本笔记本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总量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分量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分量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总量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是所有相关部分的总和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需明确组成总量的所有分量。本题中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购进总数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是总量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上星期卖出量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这星期卖出量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剩余量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三个分量组成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需全部相加。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:48+36+22=106(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2840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混淆被减数、减数、差之间的关系。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:118-(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)=36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本题求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减数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需用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被减数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-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118-36=82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:82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1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149</Words>
  <Application>Microsoft Office PowerPoint</Application>
  <PresentationFormat>宽屏</PresentationFormat>
  <Paragraphs>20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NEU-BZ-S92</vt:lpstr>
      <vt:lpstr>等线</vt:lpstr>
      <vt:lpstr>方正兰亭中黑_GBK</vt:lpstr>
      <vt:lpstr>方正书宋_GBK</vt:lpstr>
      <vt:lpstr>仿宋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2026-02-14T01:51:50Z</dcterms:modified>
</cp:coreProperties>
</file>