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78" r:id="rId9"/>
    <p:sldId id="996" r:id="rId10"/>
    <p:sldId id="999" r:id="rId11"/>
    <p:sldId id="1000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jpeg"/><Relationship Id="rId7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0.jpe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数与运算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991466"/>
                <a:ext cx="11430000" cy="47160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一、选一选。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积的末尾有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3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个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0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的算式是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A.50×30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B.50×60	</a:t>
                </a:r>
                <a:endPara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C.50×70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	D.60×80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下面分数中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的等值分数。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B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	D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991466"/>
                <a:ext cx="11430000" cy="4716099"/>
              </a:xfrm>
              <a:prstGeom prst="rect">
                <a:avLst/>
              </a:prstGeom>
              <a:blipFill rotWithShape="0">
                <a:blip r:embed="rId3"/>
                <a:stretch>
                  <a:fillRect l="-1120" t="-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>
            <a:spLocks noChangeAspect="1"/>
          </p:cNvSpPr>
          <p:nvPr/>
        </p:nvSpPr>
        <p:spPr>
          <a:xfrm>
            <a:off x="4939548" y="155733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871757" y="337029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559666"/>
                <a:ext cx="11430000" cy="332430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二、填一填。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1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zh-CN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是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zh-CN" altLang="zh-CN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是</m:t>
                    </m:r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2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现有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14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箱货物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每箱货物重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62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千克。这些货物一共重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千克。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b="1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3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如图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两张纸条都被卡片挡住了一部分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它们露出的部分同样长。已知纸条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NEU-BZ-S92"/>
                    <a:cs typeface="宋体" panose="02010600030101010101" pitchFamily="2" charset="-122"/>
                  </a:rPr>
                  <a:t>①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露出它的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纸条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latin typeface="NEU-BZ-S92"/>
                    <a:cs typeface="宋体" panose="02010600030101010101" pitchFamily="2" charset="-122"/>
                  </a:rPr>
                  <a:t>②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露出它的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纸条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短。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559666"/>
                <a:ext cx="11430000" cy="3324308"/>
              </a:xfrm>
              <a:prstGeom prst="rect">
                <a:avLst/>
              </a:prstGeom>
              <a:blipFill rotWithShape="0">
                <a:blip r:embed="rId2"/>
                <a:stretch>
                  <a:fillRect l="-1120" t="-550" b="-1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EM3KSG70.eps" descr="id:214748712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283" y="4017905"/>
            <a:ext cx="4847435" cy="143173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40803" y="127983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14562" y="127983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63306" y="193392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868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499539" y="32712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6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看图列式并计算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)-(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M3KSG71.eps" descr="id:214748713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112" y="2074586"/>
            <a:ext cx="3763630" cy="1510277"/>
          </a:xfrm>
          <a:prstGeom prst="rect">
            <a:avLst/>
          </a:prstGeom>
        </p:spPr>
      </p:pic>
      <p:pic>
        <p:nvPicPr>
          <p:cNvPr id="14" name="EM3KSG72.eps" descr="id:214748714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112" y="4252827"/>
            <a:ext cx="3727998" cy="15915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412088" y="3582156"/>
                <a:ext cx="426720" cy="704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088" y="3582156"/>
                <a:ext cx="426720" cy="70455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/>
              <p:cNvSpPr/>
              <p:nvPr/>
            </p:nvSpPr>
            <p:spPr>
              <a:xfrm>
                <a:off x="2565187" y="3582156"/>
                <a:ext cx="426720" cy="7036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5187" y="3582156"/>
                <a:ext cx="426720" cy="70365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/>
              <p:cNvSpPr/>
              <p:nvPr/>
            </p:nvSpPr>
            <p:spPr>
              <a:xfrm>
                <a:off x="3707895" y="3582156"/>
                <a:ext cx="426720" cy="7027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895" y="3582156"/>
                <a:ext cx="426720" cy="70275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1412088" y="5846480"/>
                <a:ext cx="426720" cy="7016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088" y="5846480"/>
                <a:ext cx="426720" cy="70160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矩形 20"/>
              <p:cNvSpPr/>
              <p:nvPr/>
            </p:nvSpPr>
            <p:spPr>
              <a:xfrm>
                <a:off x="2474349" y="5846480"/>
                <a:ext cx="426720" cy="7007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4349" y="5846480"/>
                <a:ext cx="426720" cy="70070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矩形 21"/>
              <p:cNvSpPr/>
              <p:nvPr/>
            </p:nvSpPr>
            <p:spPr>
              <a:xfrm>
                <a:off x="3623017" y="5846480"/>
                <a:ext cx="426720" cy="7016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017" y="5846480"/>
                <a:ext cx="426720" cy="701602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3198"/>
            <a:ext cx="449353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在方框里填上合适的数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7682" y="1444913"/>
            <a:ext cx="8416636" cy="35242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106226" y="2032535"/>
                <a:ext cx="579005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226" y="2032535"/>
                <a:ext cx="579005" cy="70429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6672779" y="2032535"/>
                <a:ext cx="579005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779" y="2032535"/>
                <a:ext cx="579005" cy="70429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9280896" y="2032535"/>
                <a:ext cx="579005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0896" y="2032535"/>
                <a:ext cx="579005" cy="70429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2431785" y="3934072"/>
                <a:ext cx="426720" cy="7100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1785" y="3934072"/>
                <a:ext cx="426720" cy="71006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6600042" y="3934072"/>
                <a:ext cx="426720" cy="7014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042" y="3934072"/>
                <a:ext cx="426720" cy="70147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9195633" y="3934072"/>
                <a:ext cx="426720" cy="7039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5633" y="3934072"/>
                <a:ext cx="426720" cy="70391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用竖式计算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并验算。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72×36=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98×42=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25×42=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8451" y="1770408"/>
            <a:ext cx="2476070" cy="3470793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1685039" y="107281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2592</a:t>
            </a:r>
            <a:endParaRPr lang="zh-CN" altLang="en-US" sz="28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25560" y="1770408"/>
            <a:ext cx="2553566" cy="3470793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5467329" y="1072819"/>
            <a:ext cx="88947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4116</a:t>
            </a:r>
            <a:endParaRPr lang="zh-CN" altLang="en-US" sz="2800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01729" y="1770408"/>
            <a:ext cx="2489598" cy="3470793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9184327" y="1072819"/>
            <a:ext cx="902811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1050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775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81000" y="847004"/>
                <a:ext cx="11430000" cy="329596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四、解决问题。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小李统计了某天家里垃圾分类的情况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其中厨余垃圾占垃圾总量的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可回收垃圾占垃圾总量的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其他垃圾占垃圾总量的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。厨余垃圾和其他垃圾一共占垃圾总量的几分之几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?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厨余垃圾比可回收垃圾多占垃圾总量的几分之几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?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47004"/>
                <a:ext cx="11430000" cy="3295967"/>
              </a:xfrm>
              <a:prstGeom prst="rect">
                <a:avLst/>
              </a:prstGeom>
              <a:blipFill rotWithShape="0">
                <a:blip r:embed="rId2"/>
                <a:stretch>
                  <a:fillRect l="-1120" t="-555" r="-213" b="-4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381000" y="4142971"/>
                <a:ext cx="3455818" cy="847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　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zh-CN" altLang="en-US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142971"/>
                <a:ext cx="3455818" cy="84702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406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这四张数字卡片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写一道两位数乘两位数的乘法算式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使它们的乘积最大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并求出结果。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每张卡片只能用一次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970921"/>
            <a:ext cx="2311851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74×65</a:t>
            </a:r>
            <a:r>
              <a:rPr lang="en-US" altLang="zh-CN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4810</a:t>
            </a:r>
            <a:r>
              <a:rPr lang="zh-CN" altLang="en-US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232</Words>
  <Application>Microsoft Office PowerPoint</Application>
  <PresentationFormat>宽屏</PresentationFormat>
  <Paragraphs>61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122</cp:revision>
  <dcterms:created xsi:type="dcterms:W3CDTF">2023-06-16T14:45:50Z</dcterms:created>
  <dcterms:modified xsi:type="dcterms:W3CDTF">2026-02-26T12:16:46Z</dcterms:modified>
</cp:coreProperties>
</file>