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认识几分之几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1346937"/>
                <a:ext cx="11430000" cy="303166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一、选一选。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的分数单位是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A.1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B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endParaRPr lang="en-US" altLang="zh-CN" dirty="0" smtClean="0">
                  <a:solidFill>
                    <a:srgbClr val="000000"/>
                  </a:solidFill>
                  <a:effectLst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D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346937"/>
                <a:ext cx="11430000" cy="3031664"/>
              </a:xfrm>
              <a:prstGeom prst="rect">
                <a:avLst/>
              </a:prstGeom>
              <a:blipFill rotWithShape="0">
                <a:blip r:embed="rId3"/>
                <a:stretch>
                  <a:fillRect l="-1120" t="-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>
            <a:spLocks noChangeAspect="1"/>
          </p:cNvSpPr>
          <p:nvPr/>
        </p:nvSpPr>
        <p:spPr>
          <a:xfrm>
            <a:off x="3452824" y="205115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849020"/>
                <a:ext cx="11430000" cy="84138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下面各图涂色部分不能用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表示的是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49020"/>
                <a:ext cx="11430000" cy="841384"/>
              </a:xfrm>
              <a:prstGeom prst="rect">
                <a:avLst/>
              </a:prstGeom>
              <a:blipFill rotWithShape="0">
                <a:blip r:embed="rId2"/>
                <a:stretch>
                  <a:fillRect l="-1120" b="-7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409" y="1813987"/>
            <a:ext cx="9010399" cy="2745406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496030" y="101820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847004"/>
                <a:ext cx="11430000" cy="393152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二、填一填。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.6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里有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</a:rPr>
                  <a:t>2</a:t>
                </a:r>
                <a:r>
                  <a:rPr lang="en-US" altLang="zh-CN" dirty="0" smtClean="0">
                    <a:solidFill>
                      <a:srgbClr val="000000"/>
                    </a:solidFill>
                  </a:rPr>
                  <a:t>.</a:t>
                </a:r>
              </a:p>
              <a:p>
                <a:pPr>
                  <a:lnSpc>
                    <a:spcPct val="130000"/>
                  </a:lnSpc>
                </a:pPr>
                <a:endPara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              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个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NEU-BZ-S9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endParaRPr lang="zh-CN" altLang="zh-CN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47004"/>
                <a:ext cx="11430000" cy="3931525"/>
              </a:xfrm>
              <a:prstGeom prst="rect">
                <a:avLst/>
              </a:prstGeom>
              <a:blipFill rotWithShape="0">
                <a:blip r:embed="rId2"/>
                <a:stretch>
                  <a:fillRect l="-1120" t="-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EM3KSG18.eps" descr="id:214748656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107" y="2751171"/>
            <a:ext cx="5240534" cy="542748"/>
          </a:xfrm>
          <a:prstGeom prst="rect">
            <a:avLst/>
          </a:prstGeom>
        </p:spPr>
      </p:pic>
      <p:pic>
        <p:nvPicPr>
          <p:cNvPr id="4" name="EM3KSG19.eps" descr="id:214748656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9970" y="1970209"/>
            <a:ext cx="2172760" cy="18744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090388" y="1514565"/>
                <a:ext cx="426720" cy="702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0388" y="1514565"/>
                <a:ext cx="426720" cy="70224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>
            <a:spLocks noChangeAspect="1"/>
          </p:cNvSpPr>
          <p:nvPr/>
        </p:nvSpPr>
        <p:spPr>
          <a:xfrm>
            <a:off x="3980655" y="156740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21561" y="403004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430815" y="3964786"/>
                <a:ext cx="426720" cy="703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0815" y="3964786"/>
                <a:ext cx="426720" cy="70339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>
            <a:spLocks noChangeAspect="1"/>
          </p:cNvSpPr>
          <p:nvPr/>
        </p:nvSpPr>
        <p:spPr>
          <a:xfrm>
            <a:off x="8585813" y="403004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347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7980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M3KSG23.eps" descr="id:214748658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818410"/>
            <a:ext cx="10390909" cy="357909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600244" y="3067380"/>
            <a:ext cx="5943556" cy="14526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600244" y="3015425"/>
            <a:ext cx="2971778" cy="15046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699663" y="2973861"/>
            <a:ext cx="2971778" cy="15461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572022" y="3067380"/>
            <a:ext cx="5898557" cy="14526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098"/>
            <a:ext cx="575991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四、先涂色表示分数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再比较大小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24.eps" descr="id:214748658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0156" y="978764"/>
            <a:ext cx="3455669" cy="2196263"/>
          </a:xfrm>
          <a:prstGeom prst="rect">
            <a:avLst/>
          </a:prstGeom>
        </p:spPr>
      </p:pic>
      <p:pic>
        <p:nvPicPr>
          <p:cNvPr id="4" name="EM3KSG25.eps" descr="id:214748659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6078" y="978764"/>
            <a:ext cx="3253723" cy="219626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29024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妈妈把一个西瓜平均分成了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小林吃了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小美吃了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他们分别吃了这个西瓜的几分之几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谁吃的多一些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12706" y="950872"/>
            <a:ext cx="1408264" cy="1371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634"/>
          <a:stretch/>
        </p:blipFill>
        <p:spPr>
          <a:xfrm>
            <a:off x="3767104" y="970978"/>
            <a:ext cx="1413884" cy="13627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57284" y="988843"/>
            <a:ext cx="1273816" cy="13596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37128" y="974874"/>
            <a:ext cx="1273816" cy="136684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16085" y="2556912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</a:rPr>
              <a:t>&gt;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033558" y="2586248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</a:rPr>
              <a:t>&lt;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/>
              <p:cNvSpPr>
                <a:spLocks noChangeAspect="1"/>
              </p:cNvSpPr>
              <p:nvPr/>
            </p:nvSpPr>
            <p:spPr>
              <a:xfrm>
                <a:off x="381000" y="5002768"/>
                <a:ext cx="5881354" cy="887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zh-CN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　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zh-CN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　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小林吃的多一些</a:t>
                </a:r>
                <a:r>
                  <a:rPr lang="zh-CN" altLang="zh-CN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r>
                  <a:rPr lang="en-US" altLang="zh-CN" dirty="0" smtClean="0">
                    <a:solidFill>
                      <a:srgbClr val="FF0000"/>
                    </a:solidFill>
                    <a:effectLst/>
                    <a:cs typeface="Times New Roman" panose="02020603050405020304" pitchFamily="18" charset="0"/>
                  </a:rPr>
                  <a:t> 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002768"/>
                <a:ext cx="5881354" cy="887872"/>
              </a:xfrm>
              <a:prstGeom prst="rect">
                <a:avLst/>
              </a:prstGeom>
              <a:blipFill rotWithShape="0">
                <a:blip r:embed="rId8"/>
                <a:stretch>
                  <a:fillRect b="-2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4749"/>
            <a:ext cx="538595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六、生活中的数学。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熊猫买了一张饼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把它平均切成了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邀请小动物们来吃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小象吃了这张饼的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山羊吃了这张饼的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吃的饼最多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吃的饼最少。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吃的饼同样多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EM3KSG26.eps" descr="id:214748661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6555" y="1207366"/>
            <a:ext cx="5314923" cy="39916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896347" y="2619524"/>
                <a:ext cx="426720" cy="704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6347" y="2619524"/>
                <a:ext cx="426720" cy="70455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2912572" y="3171998"/>
                <a:ext cx="426720" cy="704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2572" y="3171998"/>
                <a:ext cx="426720" cy="70455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748772" y="38557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小象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558971" y="38557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小兔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69553" y="49789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熊猫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060917" y="49817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山羊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176</Words>
  <Application>Microsoft Office PowerPoint</Application>
  <PresentationFormat>宽屏</PresentationFormat>
  <Paragraphs>47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2026-02-26T12:05:38Z</dcterms:modified>
</cp:coreProperties>
</file>