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78" r:id="rId8"/>
    <p:sldId id="996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认识几分之一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7069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	 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平均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把一个苹果平均分成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小红吃了其中的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块。小红吃了这个苹果的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EM3KSG01.eps" descr="id:214748646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0473" y="2152237"/>
            <a:ext cx="778697" cy="5701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7042507" y="2069109"/>
                <a:ext cx="426720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2507" y="2069109"/>
                <a:ext cx="426720" cy="70339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709177" y="3200239"/>
                <a:ext cx="579005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177" y="3200239"/>
                <a:ext cx="579005" cy="70339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352985"/>
                <a:ext cx="11430000" cy="140044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下面各图的涂色部分能用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表示的是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352985"/>
                <a:ext cx="11430000" cy="1400448"/>
              </a:xfrm>
              <a:prstGeom prst="rect">
                <a:avLst/>
              </a:prstGeom>
              <a:blipFill rotWithShape="0">
                <a:blip r:embed="rId3"/>
                <a:stretch>
                  <a:fillRect l="-1120" t="-1304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077" y="2880234"/>
            <a:ext cx="11093846" cy="1434663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6215268" y="2069774"/>
            <a:ext cx="42351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985"/>
            <a:ext cx="432362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三、先涂色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再比较大小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15.eps" descr="id:214748650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025" y="1692421"/>
            <a:ext cx="3641950" cy="252221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8053444">
            <a:off x="4753560" y="1829683"/>
            <a:ext cx="486219" cy="450962"/>
          </a:xfrm>
          <a:prstGeom prst="triangle">
            <a:avLst>
              <a:gd name="adj" fmla="val 10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6520585" y="1731266"/>
            <a:ext cx="1338052" cy="66857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2640" y="3583027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</a:rPr>
              <a:t>&lt;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四、生活中的数学。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下面是张伯伯家的菜园示意图。番茄地占整个菜园的几分之一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豆角地占整个菜园的几分之一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这两块地中哪块地大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M3KSG16.eps" descr="id:214748651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2928" y="2652949"/>
            <a:ext cx="4006145" cy="20347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>
                <a:spLocks noChangeAspect="1"/>
              </p:cNvSpPr>
              <p:nvPr/>
            </p:nvSpPr>
            <p:spPr>
              <a:xfrm>
                <a:off x="381000" y="4791405"/>
                <a:ext cx="4194995" cy="8831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　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zh-CN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　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番茄地大</a:t>
                </a:r>
                <a:r>
                  <a:rPr lang="zh-CN" altLang="zh-CN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r>
                  <a:rPr lang="en-US" altLang="zh-CN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 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791405"/>
                <a:ext cx="4194995" cy="883190"/>
              </a:xfrm>
              <a:prstGeom prst="rect">
                <a:avLst/>
              </a:prstGeom>
              <a:blipFill rotWithShape="0">
                <a:blip r:embed="rId4"/>
                <a:stretch>
                  <a:fillRect b="-2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110</Words>
  <Application>Microsoft Office PowerPoint</Application>
  <PresentationFormat>宽屏</PresentationFormat>
  <Paragraphs>24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2026-02-26T12:02:51Z</dcterms:modified>
</cp:coreProperties>
</file>