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Layouts/slideLayout6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  <p:sldMasterId id="2147483729" r:id="rId2"/>
    <p:sldMasterId id="2147483737" r:id="rId3"/>
    <p:sldMasterId id="2147483739" r:id="rId4"/>
  </p:sldMasterIdLst>
  <p:notesMasterIdLst>
    <p:notesMasterId r:id="rId14"/>
  </p:notesMasterIdLst>
  <p:sldIdLst>
    <p:sldId id="998" r:id="rId5"/>
    <p:sldId id="994" r:id="rId6"/>
    <p:sldId id="977" r:id="rId7"/>
    <p:sldId id="995" r:id="rId8"/>
    <p:sldId id="999" r:id="rId9"/>
    <p:sldId id="978" r:id="rId10"/>
    <p:sldId id="996" r:id="rId11"/>
    <p:sldId id="979" r:id="rId12"/>
    <p:sldId id="975" r:id="rId13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  <p15:guide id="18" orient="horz" pos="11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66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  <p:guide orient="horz" pos="11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2026-02-26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487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23500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5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6" tIns="48379" rIns="96756" bIns="48379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2169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9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9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918193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8.xml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5.xml"/><Relationship Id="rId4" Type="http://schemas.openxmlformats.org/officeDocument/2006/relationships/audio" Target="../media/audio1.wav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6.xml"/><Relationship Id="rId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371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2" action="ppaction://hlinksldjump" highlightClick="1">
              <a:snd r:embed="rId3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1465232"/>
      </p:ext>
    </p:extLst>
  </p:cSld>
  <p:clrMap bg1="lt1" tx1="dk1" bg2="lt2" tx2="dk2" accent1="accent1" accent2="accent2" accent3="accent3" accent4="accent4" accent5="accent5" accent6="accent6" hlink="hlink" folHlink="folHlink"/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37144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课时　画线段与线段的测量</a:t>
            </a:r>
          </a:p>
        </p:txBody>
      </p:sp>
    </p:spTree>
    <p:extLst>
      <p:ext uri="{BB962C8B-B14F-4D97-AF65-F5344CB8AC3E}">
        <p14:creationId xmlns:p14="http://schemas.microsoft.com/office/powerpoint/2010/main" val="319642269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ea typeface="黑体" panose="02010609060101010101" pitchFamily="49" charset="-122"/>
              </a:rPr>
              <a:t>目    录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544904" y="2108256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4049359" y="3413710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81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6866055" y="4719164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</a:p>
        </p:txBody>
      </p:sp>
    </p:spTree>
    <p:extLst>
      <p:ext uri="{BB962C8B-B14F-4D97-AF65-F5344CB8AC3E}">
        <p14:creationId xmlns:p14="http://schemas.microsoft.com/office/powerpoint/2010/main" val="22236367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209662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一、选一选。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小明想画一条长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厘米的线段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画法错误的是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4128" y="2547432"/>
            <a:ext cx="11048999" cy="2404821"/>
          </a:xfrm>
          <a:prstGeom prst="rect">
            <a:avLst/>
          </a:prstGeom>
        </p:spPr>
      </p:pic>
      <p:sp>
        <p:nvSpPr>
          <p:cNvPr id="14" name="矩形 13"/>
          <p:cNvSpPr>
            <a:spLocks noChangeAspect="1"/>
          </p:cNvSpPr>
          <p:nvPr/>
        </p:nvSpPr>
        <p:spPr>
          <a:xfrm>
            <a:off x="7671572" y="1785845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343766"/>
            <a:ext cx="11430000" cy="569386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把一条长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厘米的线段向两端各延长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厘米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得到的是一条长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厘米的线段。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A.4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B.7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C.10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D.14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下面说法错误的是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画线段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AB=3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厘米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画射线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AB=3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厘米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在射线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AC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上截取线段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AB=3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厘米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D.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在直线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AD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上截取线段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AB=3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厘米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在一条直线上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可以截取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条长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厘米的线段。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A.3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B.2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C.0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D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无数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9987376" y="364548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856739" y="2009589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4656839" y="4794353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692444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59666"/>
            <a:ext cx="114300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二、填一填。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小奇测量出一条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的长是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15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厘米。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填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线段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射线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或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直线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”)</a:t>
            </a: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 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图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中的铅笔长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厘米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小刀长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厘米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QM3KSG07.eps" descr="id:2147486459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0009" y="1922464"/>
            <a:ext cx="9030089" cy="2287212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576803" y="1196975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线段</a:t>
            </a:r>
            <a:endParaRPr lang="zh-CN" altLang="en-US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2963122" y="4453509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10</a:t>
            </a:r>
            <a:endParaRPr lang="zh-CN" altLang="en-US" sz="28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6267432" y="4453509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6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680571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849666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三、用圆规在射线上画与给定线段等长的线段。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示例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在射线上画一条与线段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长度相等的线段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画法如下。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3" name="QM3KSG08.eps" descr="id:2147486473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72283" y="2102616"/>
            <a:ext cx="4847435" cy="2447213"/>
          </a:xfrm>
          <a:prstGeom prst="rect">
            <a:avLst/>
          </a:prstGeom>
        </p:spPr>
      </p:pic>
      <p:sp>
        <p:nvSpPr>
          <p:cNvPr id="3" name="矩形 2"/>
          <p:cNvSpPr>
            <a:spLocks noChangeAspect="1"/>
          </p:cNvSpPr>
          <p:nvPr/>
        </p:nvSpPr>
        <p:spPr>
          <a:xfrm>
            <a:off x="381000" y="4650412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实践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在射线上画一条与线段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b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长度相等的线段。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保留画图的痕迹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5" name="QM3KSG09.eps" descr="id:2147486480;FounderCES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63302" y="5397664"/>
            <a:ext cx="5865397" cy="10225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01824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四、借用这把不完整的尺子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在上面画一条长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厘米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5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毫米的线段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QM3KSG10.eps" descr="id:2147486487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8692" y="1135228"/>
            <a:ext cx="4847435" cy="841312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381000" y="2315462"/>
            <a:ext cx="11430000" cy="337380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五、按照要求画线段。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第一条线段长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20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毫米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;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第二条线段的长度是第一条线段的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倍。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画一画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第一条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第二条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152607" y="933981"/>
            <a:ext cx="4997215" cy="104029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duotone>
              <a:schemeClr val="accent2">
                <a:shade val="45000"/>
                <a:satMod val="135000"/>
              </a:schemeClr>
              <a:prstClr val="white"/>
            </a:duotone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66875" y="4718512"/>
            <a:ext cx="2457450" cy="3619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666875" y="5300477"/>
            <a:ext cx="6781800" cy="295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4427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3" name="组合 2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平行四边形 5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矩形 3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0" name="图片 9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</a:p>
          </p:txBody>
        </p:sp>
      </p:grpSp>
      <p:sp>
        <p:nvSpPr>
          <p:cNvPr id="12" name="矩形 11"/>
          <p:cNvSpPr>
            <a:spLocks noChangeAspect="1"/>
          </p:cNvSpPr>
          <p:nvPr/>
        </p:nvSpPr>
        <p:spPr>
          <a:xfrm>
            <a:off x="381000" y="1567729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六、用圆规比一比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号线段的长度是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号线段的几倍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3" name="QM3KSG11.eps" descr="id:2147486501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92621" y="2431083"/>
            <a:ext cx="4406759" cy="19330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844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3171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4.xml><?xml version="1.0" encoding="utf-8"?>
<a:theme xmlns:a="http://schemas.openxmlformats.org/drawingml/2006/main" name="2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293</TotalTime>
  <Words>227</Words>
  <Application>Microsoft Office PowerPoint</Application>
  <PresentationFormat>宽屏</PresentationFormat>
  <Paragraphs>48</Paragraphs>
  <Slides>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9</vt:i4>
      </vt:variant>
    </vt:vector>
  </HeadingPairs>
  <TitlesOfParts>
    <vt:vector size="24" baseType="lpstr">
      <vt:lpstr>NEU-BZ-S92</vt:lpstr>
      <vt:lpstr>等线</vt:lpstr>
      <vt:lpstr>方正书宋_GBK</vt:lpstr>
      <vt:lpstr>黑体</vt:lpstr>
      <vt:lpstr>华文隶书</vt:lpstr>
      <vt:lpstr>隶书</vt:lpstr>
      <vt:lpstr>宋体</vt:lpstr>
      <vt:lpstr>微软雅黑</vt:lpstr>
      <vt:lpstr>Arial</vt:lpstr>
      <vt:lpstr>Calibri</vt:lpstr>
      <vt:lpstr>Times New Roman</vt:lpstr>
      <vt:lpstr>1_Office 主题</vt:lpstr>
      <vt:lpstr>office</vt:lpstr>
      <vt:lpstr>1</vt:lpstr>
      <vt:lpstr>2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119</cp:revision>
  <dcterms:created xsi:type="dcterms:W3CDTF">2023-06-16T14:45:50Z</dcterms:created>
  <dcterms:modified xsi:type="dcterms:W3CDTF">2026-02-26T11:37:41Z</dcterms:modified>
</cp:coreProperties>
</file>