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4"/>
  </p:notesMasterIdLst>
  <p:sldIdLst>
    <p:sldId id="998" r:id="rId5"/>
    <p:sldId id="994" r:id="rId6"/>
    <p:sldId id="977" r:id="rId7"/>
    <p:sldId id="995" r:id="rId8"/>
    <p:sldId id="999" r:id="rId9"/>
    <p:sldId id="978" r:id="rId10"/>
    <p:sldId id="996" r:id="rId11"/>
    <p:sldId id="979" r:id="rId12"/>
    <p:sldId id="975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练习七</a:t>
            </a: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49666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里填上合适的长度。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NM3KSG51.eps" descr="id:2147486258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12745" y="2102194"/>
            <a:ext cx="3931481" cy="1456453"/>
          </a:xfrm>
          <a:prstGeom prst="rect">
            <a:avLst/>
          </a:prstGeom>
        </p:spPr>
      </p:pic>
      <p:pic>
        <p:nvPicPr>
          <p:cNvPr id="14" name="NM3KSG52.eps" descr="id:2147486265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62450" y="2102194"/>
            <a:ext cx="1487037" cy="1561451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81000" y="3725991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如图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两个不同大小的正方形叠放在一起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组互相平行的线段。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6" name="NM3KSG53.eps" descr="id:2147486272;FounderCES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65318" y="4419819"/>
            <a:ext cx="2261365" cy="226136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76343" y="2363350"/>
            <a:ext cx="8915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6 cm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226683" y="3239866"/>
            <a:ext cx="9124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5 </a:t>
            </a:r>
            <a:r>
              <a:rPr lang="en-US" altLang="zh-CN" dirty="0" err="1">
                <a:solidFill>
                  <a:srgbClr val="FF0000"/>
                </a:solidFill>
              </a:rPr>
              <a:t>dm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613476" y="3814322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4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9666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二、选一选。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沙包投掷练习时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同学们站在起掷线后原地投掷沙包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起掷线到落地点的距离为有效成绩。三位同学投掷沙包的轨迹和落地点示意图如图所示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, 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的有效成绩最好。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B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D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无法确定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NM3KSG54.eps" descr="id:2147486279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90755" y="2585057"/>
            <a:ext cx="6197359" cy="2167686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739467" y="2239258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847004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如图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长方形的个数是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A.3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B.4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C.5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D.6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NM3KSG55.eps" descr="id:2147486286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91062" y="1689897"/>
            <a:ext cx="3009876" cy="2057454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4293157" y="873738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74847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3" name="矩形 2"/>
          <p:cNvSpPr>
            <a:spLocks noChangeAspect="1"/>
          </p:cNvSpPr>
          <p:nvPr/>
        </p:nvSpPr>
        <p:spPr>
          <a:xfrm>
            <a:off x="381000" y="1209756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三、军军用同样长的小棒摆长方形和正方形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下图是他摆出的一部分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要接着摆完各图形分别至少还需要多少根小棒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里画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139288116"/>
              </p:ext>
            </p:extLst>
          </p:nvPr>
        </p:nvGraphicFramePr>
        <p:xfrm>
          <a:off x="381000" y="2484512"/>
          <a:ext cx="11430000" cy="2804459"/>
        </p:xfrm>
        <a:graphic>
          <a:graphicData uri="http://schemas.openxmlformats.org/drawingml/2006/table">
            <a:tbl>
              <a:tblPr firstRow="1" firstCol="1" bandRow="1"/>
              <a:tblGrid>
                <a:gridCol w="5479473"/>
                <a:gridCol w="5950527"/>
              </a:tblGrid>
              <a:tr h="653542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摆长方形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摆正方形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09254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dirty="0" smtClean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1663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根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NEU-BZ-S92"/>
                          <a:cs typeface="Times New Roman" panose="02020603050405020304" pitchFamily="18" charset="0"/>
                        </a:rPr>
                        <a:t>□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根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NEU-BZ-S92"/>
                          <a:cs typeface="Times New Roman" panose="02020603050405020304" pitchFamily="18" charset="0"/>
                        </a:rPr>
                        <a:t>□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根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NEU-BZ-S92"/>
                          <a:cs typeface="Times New Roman" panose="02020603050405020304" pitchFamily="18" charset="0"/>
                        </a:rPr>
                        <a:t>□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根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NEU-BZ-S92"/>
                          <a:cs typeface="Times New Roman" panose="02020603050405020304" pitchFamily="18" charset="0"/>
                        </a:rPr>
                        <a:t>□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根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NEU-BZ-S92"/>
                          <a:cs typeface="Times New Roman" panose="02020603050405020304" pitchFamily="18" charset="0"/>
                        </a:rPr>
                        <a:t>□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根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NEU-BZ-S92"/>
                          <a:cs typeface="Times New Roman" panose="02020603050405020304" pitchFamily="18" charset="0"/>
                        </a:rPr>
                        <a:t>□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8" name="NM3KSG56.ep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54789" y="3373030"/>
            <a:ext cx="1658783" cy="884758"/>
          </a:xfrm>
          <a:prstGeom prst="rect">
            <a:avLst/>
          </a:prstGeom>
        </p:spPr>
      </p:pic>
      <p:pic>
        <p:nvPicPr>
          <p:cNvPr id="19" name="NM3KSG57.ep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49316" y="3748841"/>
            <a:ext cx="2524527" cy="133136"/>
          </a:xfrm>
          <a:prstGeom prst="rect">
            <a:avLst/>
          </a:prstGeom>
        </p:spPr>
      </p:pic>
      <p:sp>
        <p:nvSpPr>
          <p:cNvPr id="20" name="矩形 19"/>
          <p:cNvSpPr>
            <a:spLocks noChangeAspect="1"/>
          </p:cNvSpPr>
          <p:nvPr/>
        </p:nvSpPr>
        <p:spPr>
          <a:xfrm>
            <a:off x="2285962" y="4517393"/>
            <a:ext cx="420308" cy="6043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dirty="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9777808" y="4517393"/>
            <a:ext cx="420308" cy="6043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559666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四、想一想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画一画。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如图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小红和小明比赛放风筝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风筝线一样长。画出小红和小明的风筝到地面的距离。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b="1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b="1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b="1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b="1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风筝与地面之间的距离越近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风筝飞得越低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的风筝飞得更低。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NM3KSG58.eps" descr="id:2147486308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7527" y="2499026"/>
            <a:ext cx="5765291" cy="1560472"/>
          </a:xfrm>
          <a:prstGeom prst="rect">
            <a:avLst/>
          </a:prstGeom>
        </p:spPr>
      </p:pic>
      <p:pic>
        <p:nvPicPr>
          <p:cNvPr id="8" name="NM3KSG71.eps" descr="id:2147485078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146291" y="2499026"/>
            <a:ext cx="5856652" cy="1560472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338312" y="453726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小明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989644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五、如图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在方格纸上分别画出含有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12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个小方格的两个不同形状的长方形。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NM3KSG59.eps" descr="id:2147486322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0546" y="1775502"/>
            <a:ext cx="10390909" cy="366490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917309" y="1775502"/>
            <a:ext cx="10374145" cy="3675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388</TotalTime>
  <Words>270</Words>
  <Application>Microsoft Office PowerPoint</Application>
  <PresentationFormat>宽屏</PresentationFormat>
  <Paragraphs>50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9</vt:i4>
      </vt:variant>
    </vt:vector>
  </HeadingPairs>
  <TitlesOfParts>
    <vt:vector size="25" baseType="lpstr">
      <vt:lpstr>NEU-BZ-S92</vt:lpstr>
      <vt:lpstr>等线</vt:lpstr>
      <vt:lpstr>方正书宋_GBK</vt:lpstr>
      <vt:lpstr>黑体</vt:lpstr>
      <vt:lpstr>华文隶书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1_Office 主题</vt:lpstr>
      <vt:lpstr>office</vt:lpstr>
      <vt:lpstr>1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119</cp:revision>
  <dcterms:created xsi:type="dcterms:W3CDTF">2023-06-16T14:45:50Z</dcterms:created>
  <dcterms:modified xsi:type="dcterms:W3CDTF">2026-02-26T11:57:41Z</dcterms:modified>
</cp:coreProperties>
</file>